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docx" ContentType="application/vnd.openxmlformats-officedocument.wordprocessingml.document"/>
  <Default Extension="vml" ContentType="application/vnd.openxmlformats-officedocument.vmlDrawing"/>
  <Default Extension="gif" ContentType="image/gif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4" r:id="rId18"/>
    <p:sldId id="275" r:id="rId19"/>
    <p:sldId id="276" r:id="rId20"/>
    <p:sldId id="277" r:id="rId21"/>
    <p:sldId id="278" r:id="rId22"/>
    <p:sldId id="273" r:id="rId23"/>
    <p:sldId id="279" r:id="rId24"/>
    <p:sldId id="282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jpe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package" Target="../embeddings/Microsoft_Word_Document3.docx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audio" Target="../media/audio2.wav"/><Relationship Id="rId7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audio" Target="../media/audio2.wav"/><Relationship Id="rId7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package" Target="../embeddings/Microsoft_Word_Document4.docx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package" Target="../embeddings/Microsoft_Word_Document5.docx"/><Relationship Id="rId5" Type="http://schemas.openxmlformats.org/officeDocument/2006/relationships/oleObject" Target="../embeddings/oleObject5.bin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Microsoft_Word_97_-_2003_Document1.doc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gif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package" Target="../embeddings/Microsoft_Word_Document6.docx"/><Relationship Id="rId5" Type="http://schemas.openxmlformats.org/officeDocument/2006/relationships/oleObject" Target="../embeddings/oleObject6.bin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12" Type="http://schemas.openxmlformats.org/officeDocument/2006/relationships/image" Target="../media/image53.jpeg"/><Relationship Id="rId2" Type="http://schemas.openxmlformats.org/officeDocument/2006/relationships/audio" Target="../media/audio2.wav"/><Relationship Id="rId16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5" Type="http://schemas.openxmlformats.org/officeDocument/2006/relationships/image" Target="../media/image56.jpeg"/><Relationship Id="rId10" Type="http://schemas.openxmlformats.org/officeDocument/2006/relationships/image" Target="../media/image51.jpeg"/><Relationship Id="rId4" Type="http://schemas.openxmlformats.org/officeDocument/2006/relationships/image" Target="../media/image45.png"/><Relationship Id="rId9" Type="http://schemas.openxmlformats.org/officeDocument/2006/relationships/image" Target="../media/image50.jpeg"/><Relationship Id="rId14" Type="http://schemas.openxmlformats.org/officeDocument/2006/relationships/image" Target="../media/image5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package" Target="../embeddings/Microsoft_Word_Document7.docx"/><Relationship Id="rId5" Type="http://schemas.openxmlformats.org/officeDocument/2006/relationships/oleObject" Target="../embeddings/oleObject7.bin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Word_Document1.docx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Word_Document2.docx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Любашка\Desktop\1368980749_07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84" y="17462"/>
            <a:ext cx="9120716" cy="68405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№12 Г.КИРОВСКА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9200" y="3276600"/>
            <a:ext cx="7010400" cy="2362200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Составитель: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Губкина Е.А.,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</a:t>
            </a:r>
          </a:p>
          <a:p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2324100" y="110301"/>
          <a:ext cx="4495800" cy="6637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Document" r:id="rId6" imgW="6567601" imgH="9693315" progId="Word.Document.12">
                  <p:embed/>
                </p:oleObj>
              </mc:Choice>
              <mc:Fallback>
                <p:oleObj name="Document" r:id="rId6" imgW="6567601" imgH="9693315" progId="Word.Documen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4100" y="110301"/>
                        <a:ext cx="4495800" cy="66373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Любашка\Desktop\1368980749_07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284" y="17462"/>
            <a:ext cx="9120716" cy="6840538"/>
          </a:xfrm>
          <a:prstGeom prst="rect">
            <a:avLst/>
          </a:prstGeom>
          <a:noFill/>
        </p:spPr>
      </p:pic>
      <p:pic>
        <p:nvPicPr>
          <p:cNvPr id="1027" name="Picture 3" descr="C:\Users\Любашка\Desktop\75fa15e624499c290bde348eb48d361f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1651000" cy="1651000"/>
          </a:xfrm>
          <a:prstGeom prst="rect">
            <a:avLst/>
          </a:prstGeom>
          <a:noFill/>
        </p:spPr>
      </p:pic>
      <p:pic>
        <p:nvPicPr>
          <p:cNvPr id="1028" name="Picture 4" descr="C:\Users\Любашка\Desktop\1114842_lastik-klipart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4038600"/>
            <a:ext cx="1828800" cy="1260607"/>
          </a:xfrm>
          <a:prstGeom prst="rect">
            <a:avLst/>
          </a:prstGeom>
          <a:noFill/>
        </p:spPr>
      </p:pic>
      <p:pic>
        <p:nvPicPr>
          <p:cNvPr id="1030" name="Picture 6" descr="C:\Users\Любашка\Desktop\7868035_Tetrad_shkolnaya_18_listov_kletka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1524000"/>
            <a:ext cx="1741487" cy="2079248"/>
          </a:xfrm>
          <a:prstGeom prst="rect">
            <a:avLst/>
          </a:prstGeom>
          <a:noFill/>
        </p:spPr>
      </p:pic>
      <p:pic>
        <p:nvPicPr>
          <p:cNvPr id="1031" name="Picture 7" descr="C:\Users\Любашка\Desktop\apple-green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3276600"/>
            <a:ext cx="2473325" cy="23867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5EEF1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5EEF1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5EEF1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5EEF1"/>
                                      </p:to>
                                    </p:animClr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Любашка\Desktop\1368980749_07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284" y="17462"/>
            <a:ext cx="9120716" cy="6840538"/>
          </a:xfrm>
          <a:prstGeom prst="rect">
            <a:avLst/>
          </a:prstGeom>
          <a:noFill/>
        </p:spPr>
      </p:pic>
      <p:pic>
        <p:nvPicPr>
          <p:cNvPr id="2050" name="Picture 2" descr="C:\Users\Любашка\Desktop\i (3)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3058" y="1295401"/>
            <a:ext cx="1641667" cy="1828800"/>
          </a:xfrm>
          <a:prstGeom prst="rect">
            <a:avLst/>
          </a:prstGeom>
          <a:noFill/>
        </p:spPr>
      </p:pic>
      <p:pic>
        <p:nvPicPr>
          <p:cNvPr id="2051" name="Picture 3" descr="C:\Users\Любашка\Desktop\i (2)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4191000"/>
            <a:ext cx="1905000" cy="1905000"/>
          </a:xfrm>
          <a:prstGeom prst="rect">
            <a:avLst/>
          </a:prstGeom>
          <a:noFill/>
        </p:spPr>
      </p:pic>
      <p:pic>
        <p:nvPicPr>
          <p:cNvPr id="2053" name="Picture 5" descr="C:\Users\Любашка\Desktop\i (4)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395520">
            <a:off x="4682712" y="1382830"/>
            <a:ext cx="2861494" cy="1887182"/>
          </a:xfrm>
          <a:prstGeom prst="rect">
            <a:avLst/>
          </a:prstGeom>
          <a:noFill/>
        </p:spPr>
      </p:pic>
      <p:pic>
        <p:nvPicPr>
          <p:cNvPr id="2054" name="Picture 6" descr="C:\Users\Любашка\Desktop\21-0010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60606">
            <a:off x="1243740" y="3148740"/>
            <a:ext cx="2777197" cy="27771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0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Любашка\Desktop\1368980749_07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284" y="17462"/>
            <a:ext cx="9120716" cy="6840538"/>
          </a:xfrm>
          <a:prstGeom prst="rect">
            <a:avLst/>
          </a:prstGeom>
          <a:noFill/>
        </p:spPr>
      </p:pic>
      <p:pic>
        <p:nvPicPr>
          <p:cNvPr id="4098" name="Picture 2" descr="C:\Users\Любашка\Desktop\1367425777_02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1295400"/>
            <a:ext cx="1773852" cy="2607564"/>
          </a:xfrm>
          <a:prstGeom prst="rect">
            <a:avLst/>
          </a:prstGeom>
          <a:noFill/>
        </p:spPr>
      </p:pic>
      <p:pic>
        <p:nvPicPr>
          <p:cNvPr id="4100" name="Picture 4" descr="C:\Users\Любашка\Desktop\i (5)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3810000"/>
            <a:ext cx="3217057" cy="1720566"/>
          </a:xfrm>
          <a:prstGeom prst="rect">
            <a:avLst/>
          </a:prstGeom>
          <a:noFill/>
        </p:spPr>
      </p:pic>
      <p:pic>
        <p:nvPicPr>
          <p:cNvPr id="4101" name="Picture 5" descr="C:\Users\Любашка\Desktop\i (6)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3657600"/>
            <a:ext cx="2047875" cy="2047875"/>
          </a:xfrm>
          <a:prstGeom prst="rect">
            <a:avLst/>
          </a:prstGeom>
          <a:noFill/>
        </p:spPr>
      </p:pic>
      <p:pic>
        <p:nvPicPr>
          <p:cNvPr id="4102" name="Picture 6" descr="C:\Users\Любашка\Desktop\16574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800600" y="1066800"/>
            <a:ext cx="2459037" cy="2459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1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Любашка\Desktop\1368980749_07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284" y="17462"/>
            <a:ext cx="9120716" cy="6840538"/>
          </a:xfrm>
          <a:prstGeom prst="rect">
            <a:avLst/>
          </a:prstGeom>
          <a:noFill/>
        </p:spPr>
      </p:pic>
      <p:pic>
        <p:nvPicPr>
          <p:cNvPr id="3074" name="Picture 2" descr="C:\Users\Любашка\Desktop\21-0010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99590">
            <a:off x="1324278" y="3223011"/>
            <a:ext cx="3072711" cy="3072711"/>
          </a:xfrm>
          <a:prstGeom prst="rect">
            <a:avLst/>
          </a:prstGeom>
          <a:noFill/>
        </p:spPr>
      </p:pic>
      <p:pic>
        <p:nvPicPr>
          <p:cNvPr id="3075" name="Picture 3" descr="C:\Users\Любашка\Desktop\1114842_lastik-klipart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4038600"/>
            <a:ext cx="2108200" cy="1453200"/>
          </a:xfrm>
          <a:prstGeom prst="rect">
            <a:avLst/>
          </a:prstGeom>
          <a:noFill/>
        </p:spPr>
      </p:pic>
      <p:pic>
        <p:nvPicPr>
          <p:cNvPr id="3076" name="Picture 4" descr="C:\Users\Любашка\Desktop\i (2)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990600"/>
            <a:ext cx="2438399" cy="2438400"/>
          </a:xfrm>
          <a:prstGeom prst="rect">
            <a:avLst/>
          </a:prstGeom>
          <a:noFill/>
        </p:spPr>
      </p:pic>
      <p:pic>
        <p:nvPicPr>
          <p:cNvPr id="3077" name="Picture 5" descr="C:\Users\Любашка\Desktop\7868035_Tetrad_shkolnaya_18_listov_kletka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1143000"/>
            <a:ext cx="1904999" cy="2274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0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0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2185273" y="149332"/>
          <a:ext cx="4773454" cy="6559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Document" r:id="rId6" imgW="7055287" imgH="9693315" progId="Word.Document.12">
                  <p:embed/>
                </p:oleObj>
              </mc:Choice>
              <mc:Fallback>
                <p:oleObj name="Document" r:id="rId6" imgW="7055287" imgH="9693315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5273" y="149332"/>
                        <a:ext cx="4773454" cy="65593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2286000" y="170559"/>
          <a:ext cx="4572000" cy="6516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Document" r:id="rId6" imgW="6800670" imgH="9693315" progId="Word.Document.12">
                  <p:embed/>
                </p:oleObj>
              </mc:Choice>
              <mc:Fallback>
                <p:oleObj name="Document" r:id="rId6" imgW="6800670" imgH="9693315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70559"/>
                        <a:ext cx="4572000" cy="65168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башка\Desktop\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3" name="Picture 3" descr="C:\Users\Любашка\Desktop\WET9_cgyFEA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286000"/>
            <a:ext cx="2910305" cy="4147185"/>
          </a:xfrm>
          <a:prstGeom prst="rect">
            <a:avLst/>
          </a:prstGeom>
          <a:noFill/>
        </p:spPr>
      </p:pic>
      <p:pic>
        <p:nvPicPr>
          <p:cNvPr id="5124" name="Picture 4" descr="C:\Users\Любашка\Desktop\pril23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3429000"/>
            <a:ext cx="4999031" cy="13518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башка\Desktop\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3" name="Picture 3" descr="C:\Users\Любашка\Desktop\WET9_cgyFEA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981200"/>
            <a:ext cx="3124200" cy="4451985"/>
          </a:xfrm>
          <a:prstGeom prst="rect">
            <a:avLst/>
          </a:prstGeom>
          <a:noFill/>
        </p:spPr>
      </p:pic>
      <p:pic>
        <p:nvPicPr>
          <p:cNvPr id="6146" name="Picture 2" descr="C:\Users\Любашка\Desktop\75fa15e624499c290bde348eb48d361f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1143000"/>
            <a:ext cx="3654425" cy="3654425"/>
          </a:xfrm>
          <a:prstGeom prst="rect">
            <a:avLst/>
          </a:prstGeom>
          <a:noFill/>
        </p:spPr>
      </p:pic>
      <p:pic>
        <p:nvPicPr>
          <p:cNvPr id="5" name="Picture 2" descr="C:\Users\Любашка\Desktop\75fa15e624499c290bde348eb48d361f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3581400"/>
            <a:ext cx="1861522" cy="1628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башка\Desktop\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3" name="Picture 3" descr="C:\Users\Любашка\Desktop\WET9_cgyFEA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981200"/>
            <a:ext cx="3124200" cy="4451985"/>
          </a:xfrm>
          <a:prstGeom prst="rect">
            <a:avLst/>
          </a:prstGeom>
          <a:noFill/>
        </p:spPr>
      </p:pic>
      <p:pic>
        <p:nvPicPr>
          <p:cNvPr id="7170" name="Picture 2" descr="C:\Users\Любашка\Desktop\0_b609a_e1bebfd9_XL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2895600"/>
            <a:ext cx="3044485" cy="2975857"/>
          </a:xfrm>
          <a:prstGeom prst="rect">
            <a:avLst/>
          </a:prstGeom>
          <a:noFill/>
        </p:spPr>
      </p:pic>
      <p:pic>
        <p:nvPicPr>
          <p:cNvPr id="5" name="Picture 2" descr="C:\Users\Любашка\Desktop\0_b609a_e1bebfd9_XL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410200" y="4038600"/>
            <a:ext cx="1674643" cy="16368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2634313"/>
              </p:ext>
            </p:extLst>
          </p:nvPr>
        </p:nvGraphicFramePr>
        <p:xfrm>
          <a:off x="2362200" y="147626"/>
          <a:ext cx="4419600" cy="6562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Document" r:id="rId5" imgW="6622791" imgH="9752366" progId="Word.Document.8">
                  <p:embed/>
                </p:oleObj>
              </mc:Choice>
              <mc:Fallback>
                <p:oleObj name="Document" r:id="rId5" imgW="6622791" imgH="9752366" progId="Word.Document.8">
                  <p:embed/>
                  <p:pic>
                    <p:nvPicPr>
                      <p:cNvPr id="0" name="Picture 4" descr="Папирус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47626"/>
                        <a:ext cx="4419600" cy="6562748"/>
                      </a:xfrm>
                      <a:prstGeom prst="rect">
                        <a:avLst/>
                      </a:prstGeom>
                      <a:blipFill dpi="0" rotWithShape="0">
                        <a:blip r:embed="rId7"/>
                        <a:srcRect/>
                        <a:tile tx="0" ty="0" sx="100000" sy="100000" flip="none" algn="tl"/>
                      </a:blipFill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башка\Desktop\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3" name="Picture 3" descr="C:\Users\Любашка\Desktop\WET9_cgyFEA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981200"/>
            <a:ext cx="3124200" cy="4451985"/>
          </a:xfrm>
          <a:prstGeom prst="rect">
            <a:avLst/>
          </a:prstGeom>
          <a:noFill/>
        </p:spPr>
      </p:pic>
      <p:pic>
        <p:nvPicPr>
          <p:cNvPr id="8194" name="Picture 2" descr="C:\Users\Любашка\Desktop\i (10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2971800"/>
            <a:ext cx="1771030" cy="2505075"/>
          </a:xfrm>
          <a:prstGeom prst="rect">
            <a:avLst/>
          </a:prstGeom>
          <a:noFill/>
        </p:spPr>
      </p:pic>
      <p:pic>
        <p:nvPicPr>
          <p:cNvPr id="8195" name="Picture 3" descr="C:\Users\Любашка\Desktop\187463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2514600"/>
            <a:ext cx="2407993" cy="3005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башка\Desktop\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3" name="Picture 3" descr="C:\Users\Любашка\Desktop\WET9_cgyFEA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981200"/>
            <a:ext cx="3124200" cy="4451985"/>
          </a:xfrm>
          <a:prstGeom prst="rect">
            <a:avLst/>
          </a:prstGeom>
          <a:noFill/>
        </p:spPr>
      </p:pic>
      <p:pic>
        <p:nvPicPr>
          <p:cNvPr id="9218" name="Picture 2" descr="C:\Users\Любашка\Desktop\i (11)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580831">
            <a:off x="2765778" y="3764426"/>
            <a:ext cx="2679695" cy="1032799"/>
          </a:xfrm>
          <a:prstGeom prst="rect">
            <a:avLst/>
          </a:prstGeom>
          <a:noFill/>
        </p:spPr>
      </p:pic>
      <p:pic>
        <p:nvPicPr>
          <p:cNvPr id="9219" name="Picture 3" descr="C:\Users\Любашка\Desktop\pencil-writing-on-paper-clipart-clipart-panda-free-clipart-images-kLYY0n-clipart.gif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362991">
            <a:off x="4224069" y="3211615"/>
            <a:ext cx="4152278" cy="1638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2247900" y="116252"/>
          <a:ext cx="4648200" cy="6625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Document" r:id="rId6" imgW="6800670" imgH="9693315" progId="Word.Document.12">
                  <p:embed/>
                </p:oleObj>
              </mc:Choice>
              <mc:Fallback>
                <p:oleObj name="Document" r:id="rId6" imgW="6800670" imgH="9693315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7900" y="116252"/>
                        <a:ext cx="4648200" cy="66254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Любашка\Desktop\img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3" name="Picture 3" descr="C:\Users\Любашка\Desktop\school-chair-clipart-for-popular-classroom-table-and-chairs-clipart-desk-clipart-clipart-kid-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4000" cy="4800600"/>
          </a:xfrm>
          <a:prstGeom prst="rect">
            <a:avLst/>
          </a:prstGeom>
          <a:noFill/>
        </p:spPr>
      </p:pic>
      <p:pic>
        <p:nvPicPr>
          <p:cNvPr id="10248" name="Picture 8" descr="C:\Users\Любашка\Desktop\1367425777_02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4495800"/>
            <a:ext cx="1419031" cy="2085975"/>
          </a:xfrm>
          <a:prstGeom prst="rect">
            <a:avLst/>
          </a:prstGeom>
          <a:noFill/>
        </p:spPr>
      </p:pic>
      <p:pic>
        <p:nvPicPr>
          <p:cNvPr id="10244" name="Picture 4" descr="C:\Users\Любашка\Desktop\0_b609a_e1bebfd9_XL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2885056" cy="2820022"/>
          </a:xfrm>
          <a:prstGeom prst="rect">
            <a:avLst/>
          </a:prstGeom>
          <a:noFill/>
        </p:spPr>
      </p:pic>
      <p:pic>
        <p:nvPicPr>
          <p:cNvPr id="10250" name="Picture 10" descr="C:\Users\Любашка\Desktop\21-0010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230481">
            <a:off x="3982185" y="4914709"/>
            <a:ext cx="1618705" cy="1618705"/>
          </a:xfrm>
          <a:prstGeom prst="rect">
            <a:avLst/>
          </a:prstGeom>
          <a:noFill/>
        </p:spPr>
      </p:pic>
      <p:pic>
        <p:nvPicPr>
          <p:cNvPr id="10251" name="Picture 11" descr="C:\Users\Любашка\Desktop\75fa15e624499c290bde348eb48d361f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1676400"/>
            <a:ext cx="1408113" cy="1408113"/>
          </a:xfrm>
          <a:prstGeom prst="rect">
            <a:avLst/>
          </a:prstGeom>
          <a:noFill/>
        </p:spPr>
      </p:pic>
      <p:pic>
        <p:nvPicPr>
          <p:cNvPr id="10247" name="Picture 7" descr="C:\Users\Любашка\Desktop\i (6)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2057400"/>
            <a:ext cx="1447800" cy="1447800"/>
          </a:xfrm>
          <a:prstGeom prst="rect">
            <a:avLst/>
          </a:prstGeom>
          <a:noFill/>
        </p:spPr>
      </p:pic>
      <p:pic>
        <p:nvPicPr>
          <p:cNvPr id="10246" name="Picture 6" descr="C:\Users\Любашка\Desktop\10985770-colored-pencils-on-a-white-background-and-in-the-box--Stock-Photo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654128">
            <a:off x="3335167" y="2330947"/>
            <a:ext cx="1066800" cy="1601432"/>
          </a:xfrm>
          <a:prstGeom prst="rect">
            <a:avLst/>
          </a:prstGeom>
          <a:noFill/>
        </p:spPr>
      </p:pic>
      <p:pic>
        <p:nvPicPr>
          <p:cNvPr id="10252" name="Picture 12" descr="C:\Users\Любашка\Desktop\i (12)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828800"/>
            <a:ext cx="2895600" cy="2047875"/>
          </a:xfrm>
          <a:prstGeom prst="rect">
            <a:avLst/>
          </a:prstGeom>
          <a:noFill/>
        </p:spPr>
      </p:pic>
      <p:pic>
        <p:nvPicPr>
          <p:cNvPr id="10253" name="Picture 13" descr="C:\Users\Любашка\Desktop\213_355.jpg-thumb(800,auto).jpg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1600200"/>
            <a:ext cx="2362200" cy="1701391"/>
          </a:xfrm>
          <a:prstGeom prst="rect">
            <a:avLst/>
          </a:prstGeom>
          <a:noFill/>
        </p:spPr>
      </p:pic>
      <p:pic>
        <p:nvPicPr>
          <p:cNvPr id="10249" name="Picture 9" descr="C:\Users\Любашка\Desktop\16574.jpg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2286000"/>
            <a:ext cx="1414462" cy="1414462"/>
          </a:xfrm>
          <a:prstGeom prst="rect">
            <a:avLst/>
          </a:prstGeom>
          <a:noFill/>
        </p:spPr>
      </p:pic>
      <p:pic>
        <p:nvPicPr>
          <p:cNvPr id="10254" name="Picture 14" descr="C:\Users\Любашка\Desktop\i (13).jpg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4495800"/>
            <a:ext cx="1957497" cy="2043113"/>
          </a:xfrm>
          <a:prstGeom prst="rect">
            <a:avLst/>
          </a:prstGeom>
          <a:noFill/>
        </p:spPr>
      </p:pic>
      <p:pic>
        <p:nvPicPr>
          <p:cNvPr id="10255" name="Picture 15" descr="C:\Users\Любашка\Desktop\apple-green.jpg"/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1371600"/>
            <a:ext cx="1039153" cy="1002771"/>
          </a:xfrm>
          <a:prstGeom prst="rect">
            <a:avLst/>
          </a:prstGeom>
          <a:noFill/>
        </p:spPr>
      </p:pic>
      <p:pic>
        <p:nvPicPr>
          <p:cNvPr id="10256" name="Picture 16" descr="C:\Users\Любашка\Desktop\i (14).jpg"/>
          <p:cNvPicPr>
            <a:picLocks noChangeAspect="1" noChangeArrowheads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1447800" cy="1468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5.55556E-6 C 0.00295 -0.03402 0.00295 -0.07036 -0.00469 -0.103 C -0.01164 -0.1331 -0.00226 -0.09999 -0.01667 -0.14536 C -0.01771 -0.14884 -0.0198 -0.15555 -0.0198 -0.15555 C -0.02205 -0.17268 -0.02431 -0.19073 -0.02744 -0.20786 C -0.02882 -0.21527 -0.03125 -0.22245 -0.03195 -0.23009 C -0.03403 -0.25231 -0.03733 -0.27152 -0.04098 -0.29305 C -0.04358 -0.30786 -0.04184 -0.32777 -0.05 -0.33935 C -0.05053 -0.34536 -0.0507 -0.35161 -0.05157 -0.3574 C -0.05226 -0.3618 -0.05469 -0.36967 -0.05469 -0.36967 C -0.05573 -0.38194 -0.05556 -0.38981 -0.06077 -0.39976 C -0.06129 -0.40509 -0.06112 -0.41064 -0.06216 -0.41597 C -0.06268 -0.41828 -0.06476 -0.41967 -0.06528 -0.42198 C -0.06632 -0.42592 -0.06598 -0.43032 -0.06667 -0.43448 C -0.06841 -0.44467 -0.07171 -0.45439 -0.07431 -0.46458 C -0.07344 -0.47962 -0.07362 -0.49629 -0.0698 -0.51087 C -0.07101 -0.52083 -0.07066 -0.52685 -0.07587 -0.53333 C -0.07691 -0.55231 -0.07813 -0.57291 -0.08039 -0.59189 C -0.08386 -0.62222 -0.07969 -0.61527 -0.08803 -0.62615 C -0.09115 -0.6493 -0.09497 -0.653 -0.10764 -0.66643 C -0.10886 -0.66759 -0.10938 -0.66967 -0.11077 -0.6706 C -0.11407 -0.67291 -0.12553 -0.6743 -0.12744 -0.67453 C -0.13664 -0.67337 -0.14323 -0.67245 -0.15157 -0.66851 C -0.15747 -0.65763 -0.16598 -0.64513 -0.1698 -0.63217 C -0.17362 -0.61897 -0.17726 -0.60393 -0.1849 -0.59374 C -0.18664 -0.58703 -0.18941 -0.57893 -0.18941 -0.57152 " pathEditMode="relative" ptsTypes="fffffffffffffffffffffffffA">
                                      <p:cBhvr>
                                        <p:cTn id="6" dur="2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48148E-6 C 0.00122 -0.01088 0.00157 -0.02847 0.00764 -0.03657 C 0.00938 -0.04791 0.01059 -0.06226 0.01667 -0.07083 C 0.01893 -0.07963 0.01927 -0.08842 0.02431 -0.09514 C 0.02535 -0.09791 0.02605 -0.10069 0.02726 -0.10324 C 0.02813 -0.10486 0.02969 -0.10555 0.03039 -0.10717 C 0.03282 -0.11296 0.03421 -0.11944 0.03646 -0.12546 C 0.03907 -0.14004 0.04653 -0.15254 0.05157 -0.16574 C 0.05313 -0.17014 0.05921 -0.17592 0.05921 -0.17592 C 0.05973 -0.17801 0.05955 -0.18055 0.06059 -0.18194 C 0.0632 -0.18541 0.0698 -0.19004 0.0698 -0.19004 C 0.07032 -0.19213 0.06997 -0.1949 0.07118 -0.19606 C 0.07379 -0.19861 0.08039 -0.2 0.08039 -0.2 C 0.09063 -0.20926 0.09063 -0.20717 0.10157 -0.21226 C 0.11216 -0.21157 0.12275 -0.21134 0.13334 -0.21018 C 0.13733 -0.20972 0.13907 -0.20648 0.14254 -0.20416 C 0.14705 -0.20115 0.15174 -0.19907 0.15608 -0.19606 C 0.17223 -0.18518 0.1507 -0.19861 0.16372 -0.18796 C 0.16441 -0.18726 0.17188 -0.18449 0.17275 -0.18402 C 0.17778 -0.17731 0.18351 -0.175 0.18941 -0.1699 C 0.18993 -0.16782 0.18976 -0.16527 0.19098 -0.16365 C 0.19705 -0.15555 0.19549 -0.16944 0.19549 -0.15555 " pathEditMode="relative" ptsTypes="fffffffffffffffffffffA">
                                      <p:cBhvr>
                                        <p:cTn id="15" dur="2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47 -0.01597 C 0.08142 -0.03333 0.08125 -0.04954 0.08906 -0.06458 C 0.09167 -0.08148 0.09254 -0.09838 0.09514 -0.11504 C 0.0941 -0.13079 0.09271 -0.14259 0.09063 -0.15741 C 0.0901 -0.1662 0.09045 -0.17523 0.08906 -0.18379 C 0.08872 -0.18565 0.08663 -0.18611 0.08594 -0.18773 C 0.08021 -0.20324 0.08889 -0.19004 0.08142 -0.2 C 0.07969 -0.20879 0.07778 -0.21643 0.07396 -0.22407 C 0.07135 -0.23727 0.07448 -0.22824 0.06632 -0.23819 C 0.05747 -0.24907 0.04965 -0.2625 0.0375 -0.26667 C 0.0342 -0.26944 0.03194 -0.27407 0.02847 -0.27662 C 0.02014 -0.28287 0.00868 -0.28634 -0.00035 -0.28889 C -0.00451 -0.29421 -0.00868 -0.29676 -0.01406 -0.29884 C -0.03177 -0.29676 -0.02587 -0.30046 -0.03368 -0.29491 " pathEditMode="relative" ptsTypes="fffffffffffffA">
                                      <p:cBhvr>
                                        <p:cTn id="24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5.18519E-6 C -0.00052 -0.00971 -0.00191 -0.04467 -0.00452 -0.05462 C -0.00747 -0.06573 -0.00834 -0.07569 -0.01059 -0.0868 C -0.01424 -0.10532 -0.0198 -0.12152 -0.02431 -0.13934 C -0.02605 -0.14606 -0.02657 -0.15323 -0.02882 -0.15971 C -0.02969 -0.16226 -0.03195 -0.16365 -0.03334 -0.16573 C -0.03646 -0.17059 -0.03785 -0.17708 -0.04098 -0.18194 C -0.04497 -0.18796 -0.05 -0.19259 -0.05452 -0.19791 C -0.06059 -0.20509 -0.05834 -0.19999 -0.06667 -0.20601 C -0.06893 -0.20763 -0.07049 -0.21064 -0.07275 -0.21203 C -0.0816 -0.21782 -0.10122 -0.22106 -0.11059 -0.2243 C -0.12865 -0.23055 -0.1467 -0.23772 -0.16511 -0.24235 C -0.18872 -0.23981 -0.20157 -0.23934 -0.22118 -0.23032 C -0.22223 -0.22893 -0.22309 -0.22731 -0.22431 -0.22638 C -0.22709 -0.22453 -0.23334 -0.22221 -0.23334 -0.22221 " pathEditMode="relative" ptsTypes="ffffffffffffffA">
                                      <p:cBhvr>
                                        <p:cTn id="33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07407E-6 C 0.00382 -0.01481 -0.00139 -0.03356 -0.00451 -0.04838 C -0.00573 -0.0544 -0.0059 -0.06088 -0.00764 -0.06667 C -0.00972 -0.07361 -0.0151 -0.0868 -0.0151 -0.0868 C -0.01684 -0.10185 -0.01927 -0.11435 -0.02587 -0.12708 C -0.02639 -0.12986 -0.02534 -0.13426 -0.02725 -0.13518 C -0.03264 -0.13773 -0.06389 -0.14074 -0.07118 -0.14143 C -0.09878 -0.13935 -0.12534 -0.14097 -0.15312 -0.13935 C -0.16059 -0.13588 -0.1684 -0.13449 -0.17587 -0.13125 C -0.17934 -0.12778 -0.18298 -0.12454 -0.18646 -0.12106 C -0.18784 -0.11967 -0.18819 -0.1169 -0.18941 -0.11504 C -0.19236 -0.11018 -0.19618 -0.10625 -0.2 -0.10301 C -0.20468 -0.09421 -0.2092 -0.0919 -0.21666 -0.08889 C -0.22048 -0.08125 -0.22118 -0.07778 -0.22118 -0.06852 " pathEditMode="relative" ptsTypes="fffffffffffffA">
                                      <p:cBhvr>
                                        <p:cTn id="42" dur="2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C -0.00364 -0.04213 -0.02309 -0.075 -0.0408 -0.10902 C -0.04757 -0.12222 -0.05191 -0.13472 -0.06215 -0.14328 C -0.06962 -0.15902 -0.0618 -0.14606 -0.08785 -0.15347 C -0.09201 -0.15463 -0.09583 -0.1581 -0.1 -0.15949 C -0.10955 -0.1625 -0.11927 -0.16296 -0.12882 -0.16551 C -0.14253 -0.17268 -0.15555 -0.17662 -0.16962 -0.18171 C -0.18576 -0.1875 -0.2 -0.19537 -0.21667 -0.19791 C -0.22708 -0.1949 -0.23351 -0.18426 -0.24392 -0.17963 C -0.26146 -0.17176 -0.25434 -0.17824 -0.28021 -0.16967 C -0.28837 -0.16689 -0.30451 -0.16157 -0.30451 -0.16157 C -0.32604 -0.14722 -0.29774 -0.16435 -0.33021 -0.15347 C -0.33698 -0.15115 -0.34462 -0.14305 -0.35139 -0.13935 C -0.36354 -0.13287 -0.37674 -0.12453 -0.38941 -0.12106 C -0.39201 -0.11875 -0.39687 -0.11504 -0.39844 -0.11111 C -0.40451 -0.0949 -0.39496 -0.10532 -0.40451 -0.09699 C -0.40816 -0.0824 -0.41667 -0.0706 -0.41667 -0.05439 " pathEditMode="relative" ptsTypes="ffffffffffffffffA">
                                      <p:cBhvr>
                                        <p:cTn id="51" dur="2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0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8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2247900" y="116252"/>
          <a:ext cx="4648200" cy="6625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Document" r:id="rId6" imgW="6800670" imgH="9693315" progId="Word.Document.12">
                  <p:embed/>
                </p:oleObj>
              </mc:Choice>
              <mc:Fallback>
                <p:oleObj name="Document" r:id="rId6" imgW="6800670" imgH="9693315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7900" y="116252"/>
                        <a:ext cx="4648200" cy="66254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281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Любашка\Desktop\шк. прин. картинки\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2864" cy="6858000"/>
          </a:xfrm>
          <a:prstGeom prst="rect">
            <a:avLst/>
          </a:prstGeom>
          <a:noFill/>
        </p:spPr>
      </p:pic>
      <p:pic>
        <p:nvPicPr>
          <p:cNvPr id="36867" name="Picture 3" descr="C:\Users\Любашка\Desktop\i (1)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2286000"/>
            <a:ext cx="3291483" cy="4343400"/>
          </a:xfrm>
          <a:prstGeom prst="rect">
            <a:avLst/>
          </a:prstGeom>
          <a:noFill/>
        </p:spPr>
      </p:pic>
      <p:pic>
        <p:nvPicPr>
          <p:cNvPr id="36868" name="Picture 4" descr="C:\Users\Любашка\Desktop\шк. прин. картинки\0_b609a_e1bebfd9_XL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733800"/>
            <a:ext cx="1403232" cy="13716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" y="609600"/>
            <a:ext cx="50292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Спасибо</a:t>
            </a:r>
            <a:endParaRPr lang="ru-RU" sz="9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юбашка\Desktop\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051" name="Picture 3" descr="C:\Users\Любашка\Desktop\blue_question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1752600"/>
            <a:ext cx="3276600" cy="3276600"/>
          </a:xfrm>
          <a:prstGeom prst="rect">
            <a:avLst/>
          </a:prstGeom>
          <a:noFill/>
        </p:spPr>
      </p:pic>
      <p:pic>
        <p:nvPicPr>
          <p:cNvPr id="2054" name="Picture 6" descr="C:\Users\Любашка\Desktop\75fa15e624499c290bde348eb48d361f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1295400"/>
            <a:ext cx="4379913" cy="3998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юбашка\Desktop\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C:\Users\Любашка\Desktop\blue_question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1376" y="1273175"/>
            <a:ext cx="4594224" cy="4594225"/>
          </a:xfrm>
          <a:prstGeom prst="rect">
            <a:avLst/>
          </a:prstGeom>
          <a:noFill/>
        </p:spPr>
      </p:pic>
      <p:pic>
        <p:nvPicPr>
          <p:cNvPr id="3076" name="Picture 4" descr="C:\Users\Любашка\Desktop\penal-1otd-s-napolneniem-smajliki-zelenyj-fon-6cv-kar-1ruch-1kar-lin-toch-last-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1371600"/>
            <a:ext cx="5257800" cy="4368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юбашка\Desktop\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C:\Users\Любашка\Desktop\blue_question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1376" y="1273175"/>
            <a:ext cx="4594224" cy="4594225"/>
          </a:xfrm>
          <a:prstGeom prst="rect">
            <a:avLst/>
          </a:prstGeom>
          <a:noFill/>
        </p:spPr>
      </p:pic>
      <p:pic>
        <p:nvPicPr>
          <p:cNvPr id="4098" name="Picture 2" descr="C:\Users\Любашка\Desktop\7868035_Tetrad_shkolnaya_18_listov_kletka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64854">
            <a:off x="2930794" y="1720596"/>
            <a:ext cx="2948767" cy="35206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юбашка\Desktop\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C:\Users\Любашка\Desktop\blue_question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1376" y="1273175"/>
            <a:ext cx="4594224" cy="4594225"/>
          </a:xfrm>
          <a:prstGeom prst="rect">
            <a:avLst/>
          </a:prstGeom>
          <a:noFill/>
        </p:spPr>
      </p:pic>
      <p:pic>
        <p:nvPicPr>
          <p:cNvPr id="5122" name="Picture 2" descr="C:\Users\Любашка\Desktop\10985770-colored-pencils-on-a-white-background-and-in-the-box--Stock-Photo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304800"/>
            <a:ext cx="3764769" cy="565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юбашка\Desktop\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C:\Users\Любашка\Desktop\blue_question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1376" y="1273175"/>
            <a:ext cx="4594224" cy="4594225"/>
          </a:xfrm>
          <a:prstGeom prst="rect">
            <a:avLst/>
          </a:prstGeom>
          <a:noFill/>
        </p:spPr>
      </p:pic>
      <p:pic>
        <p:nvPicPr>
          <p:cNvPr id="6146" name="Picture 2" descr="C:\Users\Любашка\Desktop\1114842_lastik-klipart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1" y="1676400"/>
            <a:ext cx="5105400" cy="35191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2352616" y="152400"/>
          <a:ext cx="4438769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Document" r:id="rId6" imgW="6567601" imgH="9693315" progId="Word.Document.12">
                  <p:embed/>
                </p:oleObj>
              </mc:Choice>
              <mc:Fallback>
                <p:oleObj name="Document" r:id="rId6" imgW="6567601" imgH="9693315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2616" y="152400"/>
                        <a:ext cx="4438769" cy="655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334444" y="88974"/>
          <a:ext cx="4475113" cy="6680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Document" r:id="rId6" imgW="6567601" imgH="9802209" progId="Word.Document.12">
                  <p:embed/>
                </p:oleObj>
              </mc:Choice>
              <mc:Fallback>
                <p:oleObj name="Document" r:id="rId6" imgW="6567601" imgH="9802209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4444" y="88974"/>
                        <a:ext cx="4475113" cy="668005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19</Words>
  <Application>Microsoft Office PowerPoint</Application>
  <PresentationFormat>Экран (4:3)</PresentationFormat>
  <Paragraphs>8</Paragraphs>
  <Slides>25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Office Theme</vt:lpstr>
      <vt:lpstr>Microsoft Word 97 - 2003 Document</vt:lpstr>
      <vt:lpstr>Document</vt:lpstr>
      <vt:lpstr>МУНИЦИПАЛЬНОЕ БЮДЖЕТНОЕ ДОШКОЛЬНОЕ ОБРАЗОВАТЕЛЬНОЕ УЧРЕЖДЕНИЕ №12 Г.КИРОВСКА  Игра - квест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№13 Г.КИРОВСКА  Игра-квест Поможем Буратино</dc:title>
  <dc:creator>Любашка</dc:creator>
  <cp:lastModifiedBy>МБДОУ №54</cp:lastModifiedBy>
  <cp:revision>51</cp:revision>
  <dcterms:created xsi:type="dcterms:W3CDTF">2017-02-25T07:39:57Z</dcterms:created>
  <dcterms:modified xsi:type="dcterms:W3CDTF">2018-12-25T10:36:21Z</dcterms:modified>
</cp:coreProperties>
</file>