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8" r:id="rId4"/>
    <p:sldId id="265" r:id="rId5"/>
    <p:sldId id="272" r:id="rId6"/>
    <p:sldId id="270" r:id="rId7"/>
    <p:sldId id="276" r:id="rId8"/>
    <p:sldId id="331" r:id="rId9"/>
    <p:sldId id="329" r:id="rId10"/>
    <p:sldId id="332" r:id="rId11"/>
    <p:sldId id="334" r:id="rId12"/>
    <p:sldId id="333" r:id="rId13"/>
    <p:sldId id="365" r:id="rId14"/>
    <p:sldId id="364" r:id="rId15"/>
    <p:sldId id="336" r:id="rId16"/>
    <p:sldId id="356" r:id="rId17"/>
    <p:sldId id="357" r:id="rId18"/>
    <p:sldId id="337" r:id="rId19"/>
    <p:sldId id="341" r:id="rId20"/>
    <p:sldId id="340" r:id="rId21"/>
    <p:sldId id="339" r:id="rId22"/>
    <p:sldId id="342" r:id="rId23"/>
    <p:sldId id="343" r:id="rId24"/>
    <p:sldId id="346" r:id="rId25"/>
    <p:sldId id="347" r:id="rId26"/>
    <p:sldId id="349" r:id="rId27"/>
    <p:sldId id="351" r:id="rId28"/>
    <p:sldId id="335" r:id="rId29"/>
    <p:sldId id="353" r:id="rId30"/>
    <p:sldId id="348" r:id="rId31"/>
    <p:sldId id="354" r:id="rId32"/>
    <p:sldId id="355" r:id="rId33"/>
    <p:sldId id="32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8358214" cy="52149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571480"/>
            <a:ext cx="828677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kumimoji="0" lang="ru-RU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«ВЕЛИКАЯ </a:t>
            </a:r>
          </a:p>
          <a:p>
            <a:r>
              <a:rPr kumimoji="0" lang="ru-RU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ОТЕЧЕСТВЕННАЯ ВОЙНА </a:t>
            </a:r>
          </a:p>
          <a:p>
            <a:r>
              <a:rPr kumimoji="0" lang="ru-RU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ЗАПОЛЯРЬЕ»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«Детский сад №12 г. Кировска»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5715016"/>
            <a:ext cx="866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Безногова Надежда Ивановна, воспитатель группы  для детей 6  -  7 лет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57158" y="0"/>
            <a:ext cx="82153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Всего же с 1941 по 1944 год на Мурманск было совершено 792 налета немецко-фашистской авиации, сброшено около 7 тысяч фугасных  и 200 тысяч зажигательных бомб.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er.myshared.ru/17/1023612/slides/slide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643338" cy="501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17/1023612/slides/slide_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2148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alter.gorod.tomsk.ru/uploads/34629/127159083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858180" cy="5000684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0"/>
            <a:ext cx="8286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в первый день войны в области было введено военное положение. В военных комиссариатах началась мобилизация военнообязанных, в военкоматы поступило 3500 заявлений добровольцев. На фронт ушел каждый шестой житель области – всего более 50 тысяч человек.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5/422290/slides/slide_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01122" cy="493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0"/>
            <a:ext cx="77867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30 тысяч человек было мобилизовано на военно-строительные работы. На подступах к Мурманску и Кандалакше было создано несколько поясов оборонительных сооружений, с участием населения велось массовое строительство щелей, траншей, бомбоубежищ.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veteranleningradspb.ru/img/articles/a7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714488"/>
            <a:ext cx="8572560" cy="4857784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28596" y="0"/>
            <a:ext cx="79296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Заводы Мурманска, Кандалакши, Кировска, Мончегорска освоили выпуск автоматов, гранат, минометов, комбинатом «Апатит» было начато производство смеси для зажигательных бомб, судоремонтные мастерские изготовляли  шлюпки, волокуши, горные сани, мебельная фабрика – лыжи.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Оленеводческие колхозы предоставляли в распоряжение военного  командования оленей и  нарты, регулярно поставляли мясо, рыбу. Оставшиеся в области женщины, подростки и старики заменили на производстве  ушедших на фронт мужчин. они осваивали новые профессии, выполняли нормы взрослых мужчин. рабочий день длился до 14 часов</a:t>
            </a:r>
            <a:r>
              <a:rPr lang="ru-RU" sz="2200" dirty="0" smtClean="0"/>
              <a:t>. 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Рисунок 3" descr="https://ds02.infourok.ru/uploads/ex/0671/00016600-f49e6b7c/640/img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214842" cy="459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itd1.mycdn.me/image?id=867044504137&amp;t=20&amp;plc=WEB&amp;tkn=*Te6i30xRBkfUkKZCUxDFdVM463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4071966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player.myshared.ru/17/1023612/slides/slide_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5824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57224" y="0"/>
            <a:ext cx="72866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Вражеская авиация регулярно бомбила железную дорогу. За время военных действий на каждый километр магистрали было сброшено в среднем 120 бомб.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Главный удар противник наносил на Мурманском направлении.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player.myshared.ru/17/1023612/slides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3582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 противостояла  советская 14 армия , занимавшая оборону  на Мурманском и Кандалакшском  направлениях.  В течении первой половины июля войска 14 армии, ведя тяжелые бои, остановили врага в 20 -30- километрах от границы.  С моря 14 армию прикрывали корабли Северного флота.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layer.myshared.ru/17/1023612/slides/slide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929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er.myshared.ru/17/1023612/slides/slide_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1434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Активные боевые действия на Кольском Севере  начались 29 нюня1941 года. Главный удар противник нанес на Мурманском направлении. В течении первой половины июля войска 14 армии, ведя тяжелые бои, остановила врага в 20-30 километрах от границы. Большую помощь воинам 14 армии  оказали подразделения морской пехоты Северного флота. Удары морских десантов во фланг противнику 7 и 14 июля сыграли значительную роль в срыве планов  фашистского командования.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http://history-doc.ru/wp-content/uploads/2018/09/x2-30.jpg.pagespeed.ic.iSB4fzplR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501122" cy="422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Ð»ÑÐ¾ÑÑÑÐ¾Ð² Ð ÑÐ±Ð°ÑÐ¸Ð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7862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layer.myshared.ru/17/1023612/slides/slide_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736"/>
            <a:ext cx="44291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28662" y="0"/>
            <a:ext cx="77153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Полуостров Рыбачий стал непотопляемым линкором Заполярья и сыграл важную роль в защите Кольского залива и города Мурманска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 июня 1941 ( </a:t>
            </a:r>
            <a:r>
              <a:rPr lang="ru-RU" sz="3100" dirty="0" smtClean="0"/>
              <a:t>перед нападением 4.00 утра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3204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386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1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годы Отечественной войны на Рыбачьем и в его прибрежных водах шли ожесточенные бои. Полуостров стал ключевым участком обороны на пути к Мурманску. За всю войну фашистам не удалось продвинуться на этом направлении ни на пядь, за что несгибаемый Рыбачий был назван Гранитным линкором. Почти четыре года фашисты не могли взять полуостров и прорваться к Мурманску.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Ð¾ÑÑÐºÐ¸Ðµ Ð¿ÐµÑÐ¾ÑÐ¸Ð½ÑÑ Ð¡ÐµÐ²ÐµÑÐ½Ð¾Ð³Ð¾ ÑÐ»Ð¾ÑÐ° Ð½Ð° Ð¿Ð°Ð»ÑÐ±Ðµ ÐºÐ°ÑÐµÑÐ° Ð¿ÑÐ¾ÐµÐºÑÐ° ÐÐ-4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871543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0"/>
            <a:ext cx="828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октября 1944 года части 14 армии и корабли Северного флота при поддержке авиации 7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воздушной армии и ВВС флота начали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Петсамо-Киркинесскую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наступательную операцию, имевшую целью полное изгнание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немецко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фашистских захватчиков из Советского Заполярья.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er.myshared.ru/5/422290/slides/slide_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4286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history-doc.ru/wp-content/uploads/2018/09/x2-30.jpg.pagespeed.ic.iSB4fzplR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428627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/422290/slides/slide_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5/422290/slides/slide_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il.ru/files/morf/1123664382_ribachiy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ashsudak.com/uploads/posts/2017-02/1487802845_2017-02-22_23332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643997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83d/0004ea3c-344c6064/img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7/1023612/slides/slide_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835824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0100" y="0"/>
            <a:ext cx="71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Фашистскому командованию не удалось достигнуть в Заполярье ни одной из поставленных целей. Здесь находился единственный участок советско-германского фронта, где вражеские войска были остановлены уже в нескольких десятках километров от линии государственной границы , а в отдельных местах противник даже не смог перейти границу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17/1023612/slides/slide_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929618" cy="492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00100" y="0"/>
            <a:ext cx="67151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долине реки Западная Лица на Кольском заливе  - в Долине Славы (раньше ее называли Долиной смерти)  - установлении мемориальный комплекс в честь защитников советского Заполярья.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7/1023612/slides/slide_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17/1023612/slides/slide_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7147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4348" y="0"/>
            <a:ext cx="77867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знаменитый из них памятник советскому солдату, которого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мурманчане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назвали Алешей. В плащ – палатке с автоматом за плечом  стоит «наш Алеша» спиной к городу, защищая его собой. Стоит лицом к заливу, смотрит на северо-запад на  Долину Славы (Смерти), где прошли самые жестокие бои во время ВОВ на Кольском полуострове. Стоит солдат – герой на страже города –героя.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Фашистские самолеты бомбят мирные города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312368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ЖИЗНЕННЫЙ УЗЕЛ СТАРШИНЫ СЕМИНА Трибуна Украин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536504" cy="5110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0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мужество и стойкость, проявленные при защите Мурманска трудящимися города, воинами Советской Армии и Военно-Морского флота в годы Великой Отечественной войны, Указом Президиума Верховного Совета СССР  от 6 мая 1985 года  Мурманску было присвоено звание «Город – Герой» с вручением ордена Ленина  и медали «Золотая Звезда». А также все солдаты, рабочие, защищавшие город, работавшие в городе во время войны были награждены медалями «За оборону Заполярья».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layer.myshared.ru/17/1023612/slides/slide_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20002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er.myshared.ru/17/1023612/slides/slide_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14620"/>
            <a:ext cx="192882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layer.myshared.ru/5/422290/slides/slide_2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714620"/>
            <a:ext cx="1866900" cy="37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Ð¡ÐÐÐÐ ÐÐÐ ÐÐ¯Ð ÐÐÐÐÐÐ¯Ð Ð¬Ð¯!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0438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285728"/>
            <a:ext cx="6072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9 мая 1945 г.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560x1600 9мая, день победы, звезды Картинки на рабочий стол #49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6"/>
            <a:ext cx="9394196" cy="699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 июня 1941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Игры самолеты вов - Лучший сайт иг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423" y="1600200"/>
            <a:ext cx="3538154" cy="4614882"/>
          </a:xfrm>
          <a:prstGeom prst="rect">
            <a:avLst/>
          </a:prstGeom>
          <a:noFill/>
        </p:spPr>
      </p:pic>
      <p:pic>
        <p:nvPicPr>
          <p:cNvPr id="8" name="Picture 2" descr="Сняли фильм...ммм..про изнасилования немецких женщин в Берлин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895" y="1556792"/>
            <a:ext cx="399620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476672"/>
            <a:ext cx="4896544" cy="57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Плакаты, призывающие на фронт</a:t>
            </a:r>
            <a:endParaRPr lang="ru-RU" dirty="0"/>
          </a:p>
        </p:txBody>
      </p:sp>
      <p:pic>
        <p:nvPicPr>
          <p:cNvPr id="5" name="Picture 2" descr="Малышенская сельская библиотека !--if(Мероприятия сельских библиотек)--- Мероприятия сельских библиотек!--endif-- - Обзор выста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426" y="1600200"/>
            <a:ext cx="3444147" cy="4525963"/>
          </a:xfrm>
          <a:prstGeom prst="rect">
            <a:avLst/>
          </a:prstGeom>
          <a:noFill/>
        </p:spPr>
      </p:pic>
      <p:pic>
        <p:nvPicPr>
          <p:cNvPr id="6" name="Picture 2" descr="Плакаты Великой Отечественной войны 1941-1945 годов ARTeveryday.o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ликая Отечественная Война (ВОВ) - 1941-19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35" y="0"/>
            <a:ext cx="87955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el-ts.ru/wp-content/uploads/Geograficheskaya-karta-Murmanskoy-oblast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71678"/>
            <a:ext cx="8143932" cy="4500594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0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Кольский полуостров занимал значительное место в агрессивных планах гитлеровского командования.  Основными задачами противника на этом участке были захват  Мурманска с его незамерзающим портом, пунктов базирования Северного флота. Кроме  того , захватчиков привлекали богатства Кольской земли.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7/1023612/slides/slide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571900" cy="45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14348" y="0"/>
            <a:ext cx="79296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Великая Отечественная война в Заполярье началась с массированных бомбардировок городов, населенных пунктов, промышленных предприятий, пограничных застав, военно-морских баз. Первые налеты фашистская авиация провела уже в ночь на 22 июня 1941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layer.myshared.ru/17/1023612/slides/slide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500594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821</Words>
  <Application>Microsoft Office PowerPoint</Application>
  <PresentationFormat>Экран (4:3)</PresentationFormat>
  <Paragraphs>29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22 июня 1941 ( перед нападением 4.00 утра)</vt:lpstr>
      <vt:lpstr>Фашистские самолеты бомбят мирные города</vt:lpstr>
      <vt:lpstr>22 июня 1941 </vt:lpstr>
      <vt:lpstr>Слайд 5</vt:lpstr>
      <vt:lpstr>Плакаты, призывающие на фронт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Оленеводческие колхозы предоставляли в распоряжение военного  командования оленей и  нарты, регулярно поставляли мясо, рыбу. Оставшиеся в области женщины, подростки и старики заменили на производстве  ушедших на фронт мужчин. они осваивали новые профессии, выполняли нормы взрослых мужчин. рабочий день длился до 14 часов.  </vt:lpstr>
      <vt:lpstr>Слайд 15</vt:lpstr>
      <vt:lpstr>Главный удар противник наносил на Мурманском направлении. </vt:lpstr>
      <vt:lpstr>Им противостояла  советская 14 армия , занимавшая оборону  на Мурманском и Кандалакшском  направлениях.  В течении первой половины июля войска 14 армии, ведя тяжелые бои, остановили врага в 20 -30- километрах от границы.  С моря 14 армию прикрывали корабли Северного флота. </vt:lpstr>
      <vt:lpstr>Активные боевые действия на Кольском Севере  начались 29 нюня1941 года. Главный удар противник нанес на Мурманском направлении. В течении первой половины июля войска 14 армии, ведя тяжелые бои, остановила врага в 20-30 километрах от границы. Большую помощь воинам 14 армии  оказали подразделения морской пехоты Северного флота. Удары морских десантов во фланг противнику 7 и 14 июля сыграли значительную роль в срыве планов  фашистского командования.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User</cp:lastModifiedBy>
  <cp:revision>77</cp:revision>
  <dcterms:created xsi:type="dcterms:W3CDTF">2015-04-15T01:03:49Z</dcterms:created>
  <dcterms:modified xsi:type="dcterms:W3CDTF">2020-11-16T12:02:50Z</dcterms:modified>
</cp:coreProperties>
</file>