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5" r:id="rId8"/>
    <p:sldId id="266" r:id="rId9"/>
    <p:sldId id="269" r:id="rId10"/>
    <p:sldId id="270" r:id="rId11"/>
    <p:sldId id="271" r:id="rId12"/>
    <p:sldId id="261" r:id="rId13"/>
    <p:sldId id="262" r:id="rId14"/>
    <p:sldId id="267" r:id="rId15"/>
    <p:sldId id="268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" y="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7B48F-0FA7-4ED7-9095-6A5391B5AE06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BA430-C241-449D-94AB-2C756F0A1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571E-ABAA-42C8-960E-04E229EC34A7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56434-D168-4E09-BE0B-866A49FFF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83EC-B3AF-4D21-B8ED-1F7A596531D7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B214E-1DAD-491C-91EB-216AA1D37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E106E-7F82-482B-9940-9EA57E01B285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F0A6-D2B0-44A1-B33E-D17E2C00B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54FC-19A4-417C-8A48-454F09C4E56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CD82-E598-48AF-9F64-582FAF2CC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8C12-FA34-4C83-A471-EFF6AE1DF59D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8344-6867-4BFF-9116-3D3B69708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FDDF-0CC2-435A-BADE-55B4B15B50B2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3AD8-D771-4F31-8AE5-A084B38E0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D2C5F-08C2-4BDE-B86A-BAA27691F3E1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4694-0075-4CC9-B9FD-C73812334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E80D-0F07-46AB-A73C-57C1443B33B2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467F2-59A4-42E0-B9D2-054787C3B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25E69-C566-453E-8B8A-1CC65EB0E3CD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3DF0-6735-4FA7-AF6A-B1C3B11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3AB1-FC02-4080-AFB7-B4843C1EE3F9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9331C-4261-487B-8B35-223962C44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D1BEA-C009-467A-A7AB-EF47FCE88018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10B3-DC58-455F-9EE5-37C03ABF0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664D-7C2F-46B5-BE0D-99475D180E0C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5951-3F52-47B2-9BAB-B2F67594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6B38-6740-4261-AB64-C589EBA7F99D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68777-3E34-4C20-A9C5-1EF127770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89F6-3996-43B3-8CBE-3FB4C03FEEB0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340DB-D5C9-4C11-BF44-93F4763E2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8342-7CBB-4ABF-9847-7451C6CC4B98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9803-197B-464F-925B-74CCEDA5C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2FA6-4F27-47F8-A70F-DD01F53CD6F8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2DA9-08C2-48C6-8E80-A25C7251C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880304-B075-4D58-A60D-99D58D70B7E4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950A6A-E5A5-439C-9883-59B9FA22E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66" r:id="rId12"/>
    <p:sldLayoutId id="2147483654" r:id="rId13"/>
    <p:sldLayoutId id="2147483667" r:id="rId14"/>
    <p:sldLayoutId id="2147483668" r:id="rId15"/>
    <p:sldLayoutId id="2147483653" r:id="rId16"/>
    <p:sldLayoutId id="2147483652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 l="4408" t="39117" r="4286" b="38692"/>
          <a:stretch>
            <a:fillRect/>
          </a:stretch>
        </p:blipFill>
        <p:spPr bwMode="auto">
          <a:xfrm>
            <a:off x="15875" y="0"/>
            <a:ext cx="12176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4913" y="1285875"/>
            <a:ext cx="5907087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" y="2570163"/>
            <a:ext cx="5718175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0175" y="1920875"/>
            <a:ext cx="4281488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9B69FB-D880-4AA1-8839-CE5E2EE21D50}"/>
              </a:ext>
            </a:extLst>
          </p:cNvPr>
          <p:cNvSpPr/>
          <p:nvPr/>
        </p:nvSpPr>
        <p:spPr>
          <a:xfrm>
            <a:off x="1961965" y="5992427"/>
            <a:ext cx="9516862" cy="713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Безногова</a:t>
            </a:r>
            <a:r>
              <a:rPr lang="ru-RU" dirty="0"/>
              <a:t> Надежа Ивановна, воспитатель </a:t>
            </a:r>
            <a:r>
              <a:rPr lang="ru-RU"/>
              <a:t>группы 6 – 7 лет</a:t>
            </a:r>
            <a:endParaRPr lang="ru-RU" dirty="0"/>
          </a:p>
          <a:p>
            <a:pPr algn="ctr"/>
            <a:r>
              <a:rPr lang="ru-RU" dirty="0"/>
              <a:t> МБДОУ «Детский сад №12» г. Кировск, Мурманская область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Ð´Ð²Ð¸Ð³ Ð»ÑÑÑÐ¸ÐºÐ¾Ð² ÐÐµÑÑÐ¸ÐºÐ¸ ÐÐ°ÑÐµÐ»ÑÑÐºÐ¾Ð³Ð¾ ÑÑÐ¾Ð½ÑÐ° Ð¿ÑÐ¸ÐºÑÑÐ²Ð°Ð»Ð¸ Ð¿ÐµÑÐ¾ÑÑ, Ð±Ð¾ÐµÐ²ÑÐµ ÐºÐ¾ÑÐ°Ð±Ð»Ð¸,..."/>
          <p:cNvPicPr/>
          <p:nvPr/>
        </p:nvPicPr>
        <p:blipFill>
          <a:blip r:embed="rId2"/>
          <a:srcRect l="3524" t="20952" r="49357" b="43299"/>
          <a:stretch>
            <a:fillRect/>
          </a:stretch>
        </p:blipFill>
        <p:spPr bwMode="auto">
          <a:xfrm>
            <a:off x="518615" y="2893325"/>
            <a:ext cx="5117910" cy="360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ÐÐ¾Ð´Ð²Ð¸Ð³ Ð»ÑÑÑÐ¸ÐºÐ¾Ð² ÐÐµÑÑÐ¸ÐºÐ¸ ÐÐ°ÑÐµÐ»ÑÑÐºÐ¾Ð³Ð¾ ÑÑÐ¾Ð½ÑÐ° Ð¿ÑÐ¸ÐºÑÑÐ²Ð°Ð»Ð¸ Ð¿ÐµÑÐ¾ÑÑ, Ð±Ð¾ÐµÐ²ÑÐµ ÐºÐ¾ÑÐ°Ð±Ð»Ð¸,..."/>
          <p:cNvPicPr/>
          <p:nvPr/>
        </p:nvPicPr>
        <p:blipFill>
          <a:blip r:embed="rId2"/>
          <a:srcRect l="3856" t="58419" r="49357" b="3093"/>
          <a:stretch>
            <a:fillRect/>
          </a:stretch>
        </p:blipFill>
        <p:spPr bwMode="auto">
          <a:xfrm>
            <a:off x="6332561" y="2893325"/>
            <a:ext cx="5445456" cy="357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1319" y="286603"/>
            <a:ext cx="96626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Летчики Карельского фронта прикрывали пехоту, боевые корабли, аэродромы, порт, железную дорогу на Мурманск. Воевали как настоящие герои, действовали по принципу «Сам погибай, а товарища выручай». Когда кончались боеприпасы, летчики не покидали строй, прикрывая товарищей. Героические подвиги совершили  многие  летчики - истребители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slide.ru/images/25/31706/960/img13.jpg"/>
          <p:cNvPicPr/>
          <p:nvPr/>
        </p:nvPicPr>
        <p:blipFill>
          <a:blip r:embed="rId2"/>
          <a:srcRect l="1924" t="22222" r="55746" b="4273"/>
          <a:stretch>
            <a:fillRect/>
          </a:stretch>
        </p:blipFill>
        <p:spPr bwMode="auto">
          <a:xfrm>
            <a:off x="621540" y="354842"/>
            <a:ext cx="4168823" cy="625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45707" y="382137"/>
            <a:ext cx="432634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Одним из таких героев летчиков – истребителей стал Дважды герой  Советского Союза Борис Сафронов. Он совершил 224 боевых вылета , сбил 30 самолетов  противника, лично и 3 – в групповых боях. Такого боевого счета не имел ни один летчик. Погиб 30 мая 1942 года в воздушном бою над морем. Одна из улиц Мурманска названа его именем.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23081" y="259306"/>
            <a:ext cx="9280477" cy="1801505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Моряки Северного флота стойко защищали Мурманск. Среди льдов, в шторма и стужу несли вахту. Врагам не удалось захватить Мурманск! Советские войны, советские моряки героически отстояли город. Полуостров Рыбачий стал непотопляемым линкором Заполярья и сыграл важную роль в защите Кольского залива и города Мурманска.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546" y="2852382"/>
            <a:ext cx="3822819" cy="3522546"/>
          </a:xfrm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4580" y="2811438"/>
            <a:ext cx="3585380" cy="360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5910" y="2756848"/>
            <a:ext cx="3643953" cy="363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68490" y="228861"/>
            <a:ext cx="9676262" cy="1401762"/>
          </a:xfrm>
        </p:spPr>
        <p:txBody>
          <a:bodyPr/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Советские воины отстояли город. 14 армия , ведя тяжелые бои, остановила врага в 20 -30- километрах от границы.  С моря 14 армию прикрывали корабли Северного флота.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154" y="1924333"/>
            <a:ext cx="3733754" cy="4326341"/>
          </a:xfrm>
        </p:spPr>
      </p:pic>
      <p:pic>
        <p:nvPicPr>
          <p:cNvPr id="2560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920" y="1897040"/>
            <a:ext cx="3699090" cy="437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247" y="1869744"/>
            <a:ext cx="3780431" cy="430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9d196cdc7e499df058a1a137fe307a04/img5.jpg"/>
          <p:cNvPicPr/>
          <p:nvPr/>
        </p:nvPicPr>
        <p:blipFill>
          <a:blip r:embed="rId2"/>
          <a:srcRect l="32229" t="64958" r="24781" b="2778"/>
          <a:stretch>
            <a:fillRect/>
          </a:stretch>
        </p:blipFill>
        <p:spPr bwMode="auto">
          <a:xfrm>
            <a:off x="2142699" y="3439236"/>
            <a:ext cx="7424382" cy="309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048" y="286603"/>
            <a:ext cx="9225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Операция: «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Петсамо-Киркенесская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982640" y="955343"/>
            <a:ext cx="99765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октября 1944 года советские войска начали в Заполярье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Петсамо-Киркенесскую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наступательную операцию. Гитлеровцев не спасли мощные, три года возводившиеся, оборонительные укрепления. В результате наступательной операции крупная немецкая группировка была разгромлена менее чем за месяц, восстановлена государственная граница СССР.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myslide.ru/documents_3/9d196cdc7e499df058a1a137fe307a04/img6.jpg"/>
          <p:cNvPicPr/>
          <p:nvPr/>
        </p:nvPicPr>
        <p:blipFill>
          <a:blip r:embed="rId2"/>
          <a:srcRect l="21646" t="18376" r="19388" b="42735"/>
          <a:stretch>
            <a:fillRect/>
          </a:stretch>
        </p:blipFill>
        <p:spPr bwMode="auto">
          <a:xfrm>
            <a:off x="1555845" y="3057099"/>
            <a:ext cx="7615451" cy="361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64024" y="245660"/>
            <a:ext cx="973085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концу Великой Отечественной войны город был разрушен практически полностью. Сохранились лишь портовые сооружения и три здания в городе. В ноябре 1945 года по решению правительства Мурманск был включён в число пятнадцати городов страны, наряду с Москвой и Ленинградом, восстановление которых объявлялось первоочередной задачей. На развитие города было выделено 100 миллионов рублей. Город был достаточно быстро восстановлен.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41445" y="354842"/>
            <a:ext cx="9689910" cy="1045333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 мужество и стойкость в 1985 году городу было присвоено почетное звание Город - Герой.</a:t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03260" y="3153295"/>
            <a:ext cx="3998794" cy="3540931"/>
          </a:xfrm>
        </p:spPr>
      </p:pic>
      <p:pic>
        <p:nvPicPr>
          <p:cNvPr id="2662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898" y="3152633"/>
            <a:ext cx="3138986" cy="346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5520" y="3220872"/>
            <a:ext cx="3590737" cy="339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Никто не забыт…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Ничто не забыто…</a:t>
            </a:r>
          </a:p>
        </p:txBody>
      </p:sp>
      <p:pic>
        <p:nvPicPr>
          <p:cNvPr id="27650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17614052">
            <a:off x="7178923" y="1816373"/>
            <a:ext cx="3412595" cy="4935754"/>
          </a:xfrm>
        </p:spPr>
      </p:pic>
      <p:pic>
        <p:nvPicPr>
          <p:cNvPr id="4" name="Рисунок 3" descr="Ð¡ÐÐÐÐ ÐÐÐ ÐÐ¯Ð ÐÐÐÐÐÐ¯Ð Ð¬Ð¯!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28" y="1978925"/>
            <a:ext cx="5664703" cy="45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avatars.mds.yandex.net/get-pdb/231404/fb63d335-f1f7-4f49-b1b5-de977aaf25f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54" y="423081"/>
            <a:ext cx="9744502" cy="6192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869742" y="477672"/>
            <a:ext cx="8175009" cy="922503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Мурманск- город-порт</a:t>
            </a:r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16" y="1856097"/>
            <a:ext cx="5592858" cy="47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8788" y="1856096"/>
            <a:ext cx="5800299" cy="460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86855" y="245660"/>
            <a:ext cx="9485194" cy="1229128"/>
          </a:xfrm>
        </p:spPr>
        <p:txBody>
          <a:bodyPr/>
          <a:lstStyle/>
          <a:p>
            <a:r>
              <a:rPr lang="ru-RU" i="1" dirty="0">
                <a:latin typeface="Comic Sans MS" pitchFamily="66" charset="0"/>
              </a:rPr>
              <a:t> 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Промышленность города была переведена на обслуживание нужд фронта</a:t>
            </a:r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11913" y="2357438"/>
            <a:ext cx="5594350" cy="4195762"/>
          </a:xfrm>
        </p:spPr>
      </p:pic>
      <p:pic>
        <p:nvPicPr>
          <p:cNvPr id="2150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2357438"/>
            <a:ext cx="623570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99295" y="267956"/>
            <a:ext cx="2483893" cy="4876800"/>
          </a:xfrm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Порт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принимал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                           суда с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                    боеприпасами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 провизией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                            с оружием   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1069" y="3709965"/>
            <a:ext cx="4109517" cy="2840962"/>
          </a:xfrm>
        </p:spPr>
      </p:pic>
      <p:pic>
        <p:nvPicPr>
          <p:cNvPr id="2253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46" y="272954"/>
            <a:ext cx="3971499" cy="299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2514" y="163773"/>
            <a:ext cx="4552926" cy="28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0450" y="3714750"/>
            <a:ext cx="4544989" cy="287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805217" y="74613"/>
            <a:ext cx="8710257" cy="140017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 подвергался атаке как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воздуха, так и со стороны моря…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61352" y="2047164"/>
            <a:ext cx="3480439" cy="4326339"/>
          </a:xfrm>
        </p:spPr>
      </p:pic>
      <p:pic>
        <p:nvPicPr>
          <p:cNvPr id="2355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259" y="2060813"/>
            <a:ext cx="3578272" cy="442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16" y="2033516"/>
            <a:ext cx="3985147" cy="440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yslide.ru/documents_3/9d196cdc7e499df058a1a137fe307a04/img3.jpg"/>
          <p:cNvPicPr/>
          <p:nvPr/>
        </p:nvPicPr>
        <p:blipFill>
          <a:blip r:embed="rId2"/>
          <a:srcRect l="3775" t="16379" r="53204" b="50503"/>
          <a:stretch>
            <a:fillRect/>
          </a:stretch>
        </p:blipFill>
        <p:spPr bwMode="auto">
          <a:xfrm>
            <a:off x="491320" y="3725839"/>
            <a:ext cx="5554638" cy="2961564"/>
          </a:xfrm>
          <a:prstGeom prst="rect">
            <a:avLst/>
          </a:prstGeom>
          <a:noFill/>
        </p:spPr>
      </p:pic>
      <p:pic>
        <p:nvPicPr>
          <p:cNvPr id="6" name="Рисунок 5" descr="https://myslide.ru/documents_3/9d196cdc7e499df058a1a137fe307a04/img3.jpg"/>
          <p:cNvPicPr/>
          <p:nvPr/>
        </p:nvPicPr>
        <p:blipFill>
          <a:blip r:embed="rId2"/>
          <a:srcRect l="3688" t="53851" r="53456" b="7035"/>
          <a:stretch>
            <a:fillRect/>
          </a:stretch>
        </p:blipFill>
        <p:spPr bwMode="auto">
          <a:xfrm>
            <a:off x="6919417" y="3794077"/>
            <a:ext cx="4585646" cy="28433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376" y="191069"/>
            <a:ext cx="9758149" cy="349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ходе Великой Отечественной войны Мурманск неоднократно подвергался атакам с суши и с воздуха. Немецкие войска стремились захватить город, имеющий стратегическое значение, однако прифронтовой Мурманск более сорока месяцев сдерживал натиск врага с суши и с воздуха. Дислоцированная в Заполярье 150-тысячная германская армия имела директиву Гитлера: захватить город и мурманский порт, через который шли грузы из стран-союзниц для снабжения страны и армии по ленд-лизу. По расчетам немецкого командования, Мурманск должен быть взят за несколько суток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9d196cdc7e499df058a1a137fe307a04/img4.jpg"/>
          <p:cNvPicPr/>
          <p:nvPr/>
        </p:nvPicPr>
        <p:blipFill>
          <a:blip r:embed="rId2"/>
          <a:srcRect l="58044" t="15908" r="2882" b="46367"/>
          <a:stretch>
            <a:fillRect/>
          </a:stretch>
        </p:blipFill>
        <p:spPr bwMode="auto">
          <a:xfrm>
            <a:off x="379080" y="4094328"/>
            <a:ext cx="5011786" cy="25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myslide.ru/documents_3/9d196cdc7e499df058a1a137fe307a04/img4.jpg"/>
          <p:cNvPicPr/>
          <p:nvPr/>
        </p:nvPicPr>
        <p:blipFill>
          <a:blip r:embed="rId2"/>
          <a:srcRect l="57916" t="60440" r="2488" b="4274"/>
          <a:stretch>
            <a:fillRect/>
          </a:stretch>
        </p:blipFill>
        <p:spPr bwMode="auto">
          <a:xfrm>
            <a:off x="6346210" y="4162567"/>
            <a:ext cx="4667534" cy="247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0252" y="204716"/>
            <a:ext cx="1063160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Дважды - в июле и сентябре - немецкие войска предпринимали генеральное наступление на Мурманск, однако оба наступления провалились. После того, как город отразил наступления, враг атаковал его с воздуха, совершая в отдельные дни до пятнадцати-восемнадцати налётов и сбросив за годы войны в общей сложности 185 тысяч бомб и совершив 792 налета. В результате бомбардировок было уничтожено три четверти построек, особенно пострадали деревянные дома и строения. Наиболее тяжёлой была бомбардировка 18 июня 1942 года. Германские самолёты сбрасывали кассеты зажигательных бомб, а следом - тяжелые фугасы. Из-за сухой и ветреной погоды пожар распространился от центра до северо-восточных окраин города.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slide.ru/images/25/31706/960/img4.jpg"/>
          <p:cNvPicPr/>
          <p:nvPr/>
        </p:nvPicPr>
        <p:blipFill>
          <a:blip r:embed="rId2"/>
          <a:srcRect l="2207" t="23291" r="51577" b="45010"/>
          <a:stretch>
            <a:fillRect/>
          </a:stretch>
        </p:blipFill>
        <p:spPr bwMode="auto">
          <a:xfrm>
            <a:off x="464023" y="2811439"/>
            <a:ext cx="5063320" cy="372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4024" y="368490"/>
            <a:ext cx="9703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Мурманск жил и боролся: лечил раненых, формировал резервы, одевал и обувал армию, принимал транспорты союзников, отправлял стране боевую технику, ловил рыбу, ремонтировал корабли. Войска получали от трудящихся Мурманска минометы и тысячи мин к ним, десятки тысяч гранат, противотанковых мин, военное снаряжение</a:t>
            </a:r>
          </a:p>
        </p:txBody>
      </p:sp>
      <p:pic>
        <p:nvPicPr>
          <p:cNvPr id="5" name="Рисунок 4" descr="http://uslide.ru/images/25/31706/960/img4.jpg"/>
          <p:cNvPicPr/>
          <p:nvPr/>
        </p:nvPicPr>
        <p:blipFill>
          <a:blip r:embed="rId2"/>
          <a:srcRect l="3031" t="57238" r="51577" b="2137"/>
          <a:stretch>
            <a:fillRect/>
          </a:stretch>
        </p:blipFill>
        <p:spPr bwMode="auto">
          <a:xfrm>
            <a:off x="6318913" y="2852382"/>
            <a:ext cx="5308979" cy="361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659</Words>
  <Application>Microsoft Office PowerPoint</Application>
  <PresentationFormat>Широкоэкранный</PresentationFormat>
  <Paragraphs>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Comic Sans MS</vt:lpstr>
      <vt:lpstr>Times New Roman</vt:lpstr>
      <vt:lpstr>Wingdings 3</vt:lpstr>
      <vt:lpstr>Ион</vt:lpstr>
      <vt:lpstr>Презентация PowerPoint</vt:lpstr>
      <vt:lpstr>Презентация PowerPoint</vt:lpstr>
      <vt:lpstr>Мурманск- город-порт</vt:lpstr>
      <vt:lpstr> Промышленность города была переведена на обслуживание нужд фронта</vt:lpstr>
      <vt:lpstr>Порт   принимал                                      суда с                               боеприпасами  с провизией                                        с оружием      </vt:lpstr>
      <vt:lpstr>Город подвергался атаке как с воздуха, так и со стороны моря…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Моряки Северного флота стойко защищали Мурманск. Среди льдов, в шторма и стужу несли вахту. Врагам не удалось захватить Мурманск! Советские войны, советские моряки героически отстояли город. Полуостров Рыбачий стал непотопляемым линкором Заполярья и сыграл важную роль в защите Кольского залива и города Мурманска.      </vt:lpstr>
      <vt:lpstr>Советские воины отстояли город. 14 армия , ведя тяжелые бои, остановила врага в 20 -30- километрах от границы.  С моря 14 армию прикрывали корабли Северного флота.  </vt:lpstr>
      <vt:lpstr>Презентация PowerPoint</vt:lpstr>
      <vt:lpstr>Презентация PowerPoint</vt:lpstr>
      <vt:lpstr>За мужество и стойкость в 1985 году городу было присвоено почетное звание Город - Герой. </vt:lpstr>
      <vt:lpstr>Никто не забыт…                 Ничто не забыто…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Мурманск-город Герой.</dc:title>
  <dc:creator>RePack by Diakov</dc:creator>
  <cp:lastModifiedBy>User</cp:lastModifiedBy>
  <cp:revision>30</cp:revision>
  <dcterms:created xsi:type="dcterms:W3CDTF">2015-01-18T11:51:05Z</dcterms:created>
  <dcterms:modified xsi:type="dcterms:W3CDTF">2020-09-14T14:17:40Z</dcterms:modified>
</cp:coreProperties>
</file>