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77" r:id="rId10"/>
    <p:sldId id="265" r:id="rId11"/>
    <p:sldId id="279" r:id="rId12"/>
    <p:sldId id="268" r:id="rId13"/>
    <p:sldId id="270" r:id="rId14"/>
    <p:sldId id="271" r:id="rId15"/>
    <p:sldId id="273" r:id="rId16"/>
    <p:sldId id="278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176F26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60" autoAdjust="0"/>
  </p:normalViewPr>
  <p:slideViewPr>
    <p:cSldViewPr>
      <p:cViewPr varScale="1">
        <p:scale>
          <a:sx n="69" d="100"/>
          <a:sy n="69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1B24-5964-4353-A579-8775C4DA172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E6D9-BCC1-45D9-9BCA-65204DF8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5D58-C99C-4ED4-B717-7C031568956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A40E-B12E-4667-9119-EC6DD63B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587F-710F-431D-8571-B8DC1CC21FF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C0F8-899D-415A-A95D-B7DE3F476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7034-677C-4838-981A-B6C9350D4A7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DE99-0EFA-4CFF-B13A-774763CE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DAFC-CF2B-4FD3-8E1A-7F721B173ED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0F79-85ED-43F8-A75D-92C73EB11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EEF2-7D0E-49E8-BE93-F3B329A326D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BB7F-5E16-4937-AB9C-10BCB8CDB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08B5-DE0E-4DAB-AD69-DEBFA9448CF9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02C9-D570-42D6-86B9-EC8121B53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1933-69A1-4C8F-B63E-1E6D4BBCAAB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F038-41EA-4155-9FC1-DE2B9D6E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A3DE-4D6B-469F-B758-8C5FBD388AE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54B9-E5A2-4A41-A018-AC14250D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1BA6-61CA-44D9-8B0B-1231084B287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A6AC-945B-4330-A049-76DC8701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D892-FBE5-4370-98FE-94BF9BA65BC9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B397-472C-4C82-B4FE-B58730D7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77E9D-298D-4AF9-A429-E2F51944035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5ED87-D1E9-45FE-BA56-9E43A9BB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smtClean="0">
                <a:solidFill>
                  <a:srgbClr val="FF0000"/>
                </a:solidFill>
              </a:rPr>
              <a:t>поисках </a:t>
            </a:r>
            <a:r>
              <a:rPr lang="ru-RU" b="1" smtClean="0">
                <a:solidFill>
                  <a:srgbClr val="FF0000"/>
                </a:solidFill>
              </a:rPr>
              <a:t>клада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Конспект интегрированной образовательной деятельности для детей 6-7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лет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Разработала: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Манурова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Инна Маратовна,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воспитатель высшей квалификационной категории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МБДОУ «Детский сад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№12»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Части суток.</a:t>
            </a:r>
          </a:p>
        </p:txBody>
      </p:sp>
      <p:pic>
        <p:nvPicPr>
          <p:cNvPr id="6" name="Содержимое 5" descr="зарядка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2562225" cy="1727200"/>
          </a:xfrm>
        </p:spPr>
      </p:pic>
      <p:pic>
        <p:nvPicPr>
          <p:cNvPr id="7" name="Рисунок 6" descr="вечерняя прогулка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336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чер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29845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ечерняя сказка.bmp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27463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597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173cfbeef3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5381625"/>
            <a:ext cx="1431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2049 -0.3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Помоги лосю</a:t>
            </a:r>
          </a:p>
        </p:txBody>
      </p:sp>
      <p:pic>
        <p:nvPicPr>
          <p:cNvPr id="27" name="Содержимое 26" descr="195845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08850" y="1196975"/>
            <a:ext cx="1835150" cy="1763713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1700213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1773238"/>
            <a:ext cx="72072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8538" y="1773238"/>
            <a:ext cx="71913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700213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13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625" y="1700213"/>
            <a:ext cx="719138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25" y="1700213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14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413" y="3284538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2500" y="3284538"/>
            <a:ext cx="719138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284538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5084763"/>
            <a:ext cx="719138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7813" y="5084763"/>
            <a:ext cx="720725" cy="1296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363" y="5013325"/>
            <a:ext cx="71913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20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5875" y="5013325"/>
            <a:ext cx="72072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1863" y="5013325"/>
            <a:ext cx="72072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8488" y="5013325"/>
            <a:ext cx="71913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19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Помоги белке.</a:t>
            </a:r>
          </a:p>
        </p:txBody>
      </p:sp>
      <p:pic>
        <p:nvPicPr>
          <p:cNvPr id="5" name="Содержимое 4" descr="i (10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3575" y="1268413"/>
            <a:ext cx="2952750" cy="2447925"/>
          </a:xfrm>
        </p:spPr>
      </p:pic>
      <p:pic>
        <p:nvPicPr>
          <p:cNvPr id="6" name="Рисунок 5" descr="i (1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052513"/>
            <a:ext cx="3060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125538"/>
            <a:ext cx="2520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8888" y="4221163"/>
            <a:ext cx="115252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4438" y="4221163"/>
            <a:ext cx="1150937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838" y="4221163"/>
            <a:ext cx="115252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825" y="4221163"/>
            <a:ext cx="1150938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3663" y="4221163"/>
            <a:ext cx="1152525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FF0000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Помоги утке.</a:t>
            </a:r>
          </a:p>
        </p:txBody>
      </p:sp>
      <p:pic>
        <p:nvPicPr>
          <p:cNvPr id="5" name="Содержимое 4" descr="i (1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76250"/>
            <a:ext cx="1704975" cy="1428750"/>
          </a:xfrm>
        </p:spPr>
      </p:pic>
      <p:pic>
        <p:nvPicPr>
          <p:cNvPr id="6" name="Рисунок 5" descr="Image1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98BE32"/>
              </a:clrFrom>
              <a:clrTo>
                <a:srgbClr val="98BE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3081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2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124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4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15176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5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6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1255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age8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0288" y="4581525"/>
            <a:ext cx="14366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9.bmp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11715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10.bmp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2287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age11.bmp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12954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331913" y="549275"/>
            <a:ext cx="7127875" cy="935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Сюрприз от волшебника</a:t>
            </a:r>
          </a:p>
        </p:txBody>
      </p:sp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34559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152525"/>
          </a:xfrm>
        </p:spPr>
        <p:txBody>
          <a:bodyPr/>
          <a:lstStyle/>
          <a:p>
            <a:r>
              <a:rPr lang="ru-RU" smtClean="0"/>
              <a:t>Клад найден</a:t>
            </a:r>
          </a:p>
        </p:txBody>
      </p:sp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4559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 (14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11333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Обратный отсчёт.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100811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875" y="1484313"/>
            <a:ext cx="1008063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0200" y="1484313"/>
            <a:ext cx="936625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1484313"/>
            <a:ext cx="936625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450" y="3716338"/>
            <a:ext cx="936625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875" y="3716338"/>
            <a:ext cx="936625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08850" y="1484313"/>
            <a:ext cx="1079500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0200" y="3716338"/>
            <a:ext cx="936625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0288" y="3716338"/>
            <a:ext cx="1008062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3789363"/>
            <a:ext cx="93662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r>
              <a:rPr lang="ru-RU" sz="8800" smtClean="0"/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223963"/>
          </a:xfrm>
        </p:spPr>
        <p:txBody>
          <a:bodyPr/>
          <a:lstStyle/>
          <a:p>
            <a:r>
              <a:rPr lang="ru-RU" smtClean="0"/>
              <a:t>Кто прислал письмо?</a:t>
            </a:r>
          </a:p>
        </p:txBody>
      </p:sp>
      <p:pic>
        <p:nvPicPr>
          <p:cNvPr id="6" name="Рисунок 5" descr="0_a4f46_2f997f9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0c095fbb0f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чём оправимся на поиски?</a:t>
            </a:r>
          </a:p>
        </p:txBody>
      </p:sp>
      <p:pic>
        <p:nvPicPr>
          <p:cNvPr id="5" name="Рисунок 4" descr="X_34a9734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341438"/>
            <a:ext cx="6264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Занимаем места.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28775"/>
            <a:ext cx="790575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1628775"/>
            <a:ext cx="863600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313" y="1628775"/>
            <a:ext cx="865187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8400" y="1628775"/>
            <a:ext cx="863600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1628775"/>
            <a:ext cx="865187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1863" y="1628775"/>
            <a:ext cx="863600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4388" y="1628775"/>
            <a:ext cx="863600" cy="16557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716338"/>
            <a:ext cx="863600" cy="1657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250" y="3716338"/>
            <a:ext cx="865188" cy="1657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0338" y="3716338"/>
            <a:ext cx="863600" cy="1657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1275" y="3716338"/>
            <a:ext cx="865188" cy="1657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3716338"/>
            <a:ext cx="863600" cy="1657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4888" y="3716338"/>
            <a:ext cx="914400" cy="172878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64388" y="3789363"/>
            <a:ext cx="936625" cy="172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ru-RU" smtClean="0"/>
              <a:t>Отсчёт отправки.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1700808"/>
            <a:ext cx="935037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628800"/>
            <a:ext cx="1008162" cy="1728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628800"/>
            <a:ext cx="936625" cy="165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1628800"/>
            <a:ext cx="935038" cy="165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1628800"/>
            <a:ext cx="936625" cy="172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3501008"/>
            <a:ext cx="100811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3501008"/>
            <a:ext cx="1008063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573016"/>
            <a:ext cx="9366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573016"/>
            <a:ext cx="936625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3429000"/>
            <a:ext cx="1079500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Кто лишний?</a:t>
            </a:r>
          </a:p>
        </p:txBody>
      </p:sp>
      <p:pic>
        <p:nvPicPr>
          <p:cNvPr id="5" name="Содержимое 4" descr="0_80646_f04f3cdd_XL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2520950" cy="2808287"/>
          </a:xfr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268413"/>
            <a:ext cx="1800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802f6_31b39c0b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525" y="4121150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56162123_78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8538" y="4076700"/>
            <a:ext cx="2232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Глазная гимнастика.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365625"/>
            <a:ext cx="792163" cy="1150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1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013" y="3933825"/>
            <a:ext cx="792162" cy="1150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938" y="5705475"/>
            <a:ext cx="792162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3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375" y="1700213"/>
            <a:ext cx="792163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4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572000" y="5562600"/>
            <a:ext cx="576263" cy="129540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667625" y="3213100"/>
            <a:ext cx="1476375" cy="64770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643438" y="1628775"/>
            <a:ext cx="971550" cy="136842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0" y="3357563"/>
            <a:ext cx="1258888" cy="79216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03575" y="3141663"/>
            <a:ext cx="2016125" cy="2159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375" y="4005263"/>
            <a:ext cx="1081088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71775" y="1989138"/>
            <a:ext cx="3887788" cy="4364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96458 -0.0155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0532 L 0.96285 0.005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0781 -0.6509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666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5 -0.27824 C 0.21302 -0.27824 0.30469 -0.1544 0.30469 -0.00139 C 0.30469 0.15116 0.21302 0.27569 0.10035 0.27569 C -0.01233 0.27569 -0.10382 0.15116 -0.10382 -0.00139 C -0.10382 -0.1544 -0.01233 -0.27824 0.10035 -0.27824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Угадай животное.</a:t>
            </a:r>
          </a:p>
        </p:txBody>
      </p:sp>
      <p:pic>
        <p:nvPicPr>
          <p:cNvPr id="10" name="Содержимое 9" descr="7173cfbeef3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4663" y="1773238"/>
            <a:ext cx="4389437" cy="4525962"/>
          </a:xfrm>
        </p:spPr>
      </p:pic>
      <p:sp>
        <p:nvSpPr>
          <p:cNvPr id="5" name="Овал 4"/>
          <p:cNvSpPr/>
          <p:nvPr/>
        </p:nvSpPr>
        <p:spPr>
          <a:xfrm>
            <a:off x="468313" y="3357563"/>
            <a:ext cx="647700" cy="792162"/>
          </a:xfrm>
          <a:prstGeom prst="ellipse">
            <a:avLst/>
          </a:prstGeom>
          <a:solidFill>
            <a:srgbClr val="176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7450" y="3284538"/>
            <a:ext cx="647700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8175" y="3357563"/>
            <a:ext cx="647700" cy="7921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55875" y="3357563"/>
            <a:ext cx="647700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6600" y="3357563"/>
            <a:ext cx="647700" cy="7921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0c095fbb0f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1223963"/>
          </a:xfrm>
        </p:spPr>
        <p:txBody>
          <a:bodyPr/>
          <a:lstStyle/>
          <a:p>
            <a:r>
              <a:rPr lang="ru-RU" smtClean="0"/>
              <a:t>Помоги ёжику.</a:t>
            </a:r>
          </a:p>
        </p:txBody>
      </p:sp>
      <p:pic>
        <p:nvPicPr>
          <p:cNvPr id="21508" name="Рисунок 4" descr="7173cfbeef3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225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2050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2050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2211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202406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135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поисках клада</vt:lpstr>
      <vt:lpstr>Кто прислал письмо?</vt:lpstr>
      <vt:lpstr>На чём оправимся на поиски?</vt:lpstr>
      <vt:lpstr>Занимаем места.</vt:lpstr>
      <vt:lpstr>Отсчёт отправки.</vt:lpstr>
      <vt:lpstr>Кто лишний?</vt:lpstr>
      <vt:lpstr>Глазная гимнастика.</vt:lpstr>
      <vt:lpstr>Угадай животное.</vt:lpstr>
      <vt:lpstr>Помоги ёжику.</vt:lpstr>
      <vt:lpstr>Части суток.</vt:lpstr>
      <vt:lpstr>Слайд 11</vt:lpstr>
      <vt:lpstr>Помоги лосю</vt:lpstr>
      <vt:lpstr>Помоги белке.</vt:lpstr>
      <vt:lpstr>Помоги утке.</vt:lpstr>
      <vt:lpstr>Слайд 15</vt:lpstr>
      <vt:lpstr>Клад найден</vt:lpstr>
      <vt:lpstr>Обратный отсчёт.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клада.</dc:title>
  <dc:creator>User</dc:creator>
  <cp:lastModifiedBy>User</cp:lastModifiedBy>
  <cp:revision>63</cp:revision>
  <dcterms:created xsi:type="dcterms:W3CDTF">2013-05-15T14:50:36Z</dcterms:created>
  <dcterms:modified xsi:type="dcterms:W3CDTF">2020-12-02T12:15:07Z</dcterms:modified>
</cp:coreProperties>
</file>