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4" autoAdjust="0"/>
    <p:restoredTop sz="94660"/>
  </p:normalViewPr>
  <p:slideViewPr>
    <p:cSldViewPr>
      <p:cViewPr varScale="1">
        <p:scale>
          <a:sx n="68" d="100"/>
          <a:sy n="6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C532-B194-496F-9C53-A7651A09417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C1B-7103-43FB-A016-FD50B170B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C532-B194-496F-9C53-A7651A09417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C1B-7103-43FB-A016-FD50B170B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C532-B194-496F-9C53-A7651A09417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C1B-7103-43FB-A016-FD50B170B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C532-B194-496F-9C53-A7651A09417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C1B-7103-43FB-A016-FD50B170B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C532-B194-496F-9C53-A7651A09417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C1B-7103-43FB-A016-FD50B170B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C532-B194-496F-9C53-A7651A09417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C1B-7103-43FB-A016-FD50B170B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C532-B194-496F-9C53-A7651A09417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C1B-7103-43FB-A016-FD50B170B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C532-B194-496F-9C53-A7651A09417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C1B-7103-43FB-A016-FD50B170B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C532-B194-496F-9C53-A7651A09417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C1B-7103-43FB-A016-FD50B170B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C532-B194-496F-9C53-A7651A09417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C1B-7103-43FB-A016-FD50B170B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C532-B194-496F-9C53-A7651A09417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AC1B-7103-43FB-A016-FD50B170B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5C532-B194-496F-9C53-A7651A09417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8AC1B-7103-43FB-A016-FD50B170B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12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gif"/><Relationship Id="rId9" Type="http://schemas.openxmlformats.org/officeDocument/2006/relationships/image" Target="../media/image10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gif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2.jpeg"/><Relationship Id="rId5" Type="http://schemas.openxmlformats.org/officeDocument/2006/relationships/image" Target="../media/image5.png"/><Relationship Id="rId10" Type="http://schemas.openxmlformats.org/officeDocument/2006/relationships/image" Target="../media/image21.jpeg"/><Relationship Id="rId4" Type="http://schemas.openxmlformats.org/officeDocument/2006/relationships/image" Target="../media/image10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1.jpeg"/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12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openxmlformats.org/officeDocument/2006/relationships/image" Target="../media/image11.jpeg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9.jpe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gif"/><Relationship Id="rId7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10" Type="http://schemas.openxmlformats.org/officeDocument/2006/relationships/image" Target="../media/image41.jpeg"/><Relationship Id="rId4" Type="http://schemas.openxmlformats.org/officeDocument/2006/relationships/image" Target="../media/image38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 (3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420888"/>
            <a:ext cx="6696744" cy="126620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Мультимедийное</a:t>
            </a:r>
            <a:r>
              <a:rPr lang="ru-RU" dirty="0" smtClean="0"/>
              <a:t> пособие</a:t>
            </a:r>
            <a:br>
              <a:rPr lang="ru-RU" dirty="0" smtClean="0"/>
            </a:br>
            <a:r>
              <a:rPr lang="ru-RU" dirty="0" smtClean="0"/>
              <a:t>по русской народной сказке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У страха глаза </a:t>
            </a:r>
            <a:r>
              <a:rPr lang="ru-RU" dirty="0" smtClean="0"/>
              <a:t>велики»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5596" y="4653136"/>
            <a:ext cx="7304856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Подготовила </a:t>
            </a:r>
            <a:r>
              <a:rPr lang="ru-RU" sz="2400" dirty="0" err="1" smtClean="0">
                <a:solidFill>
                  <a:srgbClr val="002060"/>
                </a:solidFill>
              </a:rPr>
              <a:t>Манурова</a:t>
            </a:r>
            <a:r>
              <a:rPr lang="ru-RU" sz="2400" dirty="0" smtClean="0">
                <a:solidFill>
                  <a:srgbClr val="002060"/>
                </a:solidFill>
              </a:rPr>
              <a:t> И. М.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воспитатель группы детей 5-7 лет,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высшая квалификационная категория</a:t>
            </a:r>
          </a:p>
        </p:txBody>
      </p:sp>
      <p:pic>
        <p:nvPicPr>
          <p:cNvPr id="5" name="У страха глаза велики. - русская народная сказкаRusskie-Narodnye-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611560" y="3124200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620688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МБДОУ «Детский сад № 12»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 (3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 сказки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4b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1702f5_7b8a2b2a_L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645024"/>
            <a:ext cx="3300802" cy="3024000"/>
          </a:xfrm>
          <a:prstGeom prst="rect">
            <a:avLst/>
          </a:prstGeom>
        </p:spPr>
      </p:pic>
      <p:pic>
        <p:nvPicPr>
          <p:cNvPr id="4" name="Рисунок 3" descr="0003-005-ZHili-byli-dedushka-da-babushka-i-byla-u-nikh-vnuchka-mashenka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4302000"/>
            <a:ext cx="1120061" cy="2556000"/>
          </a:xfrm>
          <a:prstGeom prst="rect">
            <a:avLst/>
          </a:prstGeom>
        </p:spPr>
      </p:pic>
      <p:pic>
        <p:nvPicPr>
          <p:cNvPr id="6" name="Рисунок 5" descr="thumb_img_56f68aa1be838_resize_900_5000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4860032" y="5274000"/>
            <a:ext cx="1793198" cy="1584000"/>
          </a:xfrm>
          <a:prstGeom prst="rect">
            <a:avLst/>
          </a:prstGeom>
        </p:spPr>
      </p:pic>
      <p:pic>
        <p:nvPicPr>
          <p:cNvPr id="7" name="Рисунок 6" descr="img_56d58451321e7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6588224" y="5454000"/>
            <a:ext cx="1229612" cy="140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9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1702f5_7b8a2b2a_L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2708920"/>
            <a:ext cx="3300802" cy="3024000"/>
          </a:xfrm>
          <a:prstGeom prst="rect">
            <a:avLst/>
          </a:prstGeom>
        </p:spPr>
      </p:pic>
      <p:pic>
        <p:nvPicPr>
          <p:cNvPr id="4" name="Рисунок 3" descr="0003-005-ZHili-byli-dedushka-da-babushka-i-byla-u-nikh-vnuchka-mashenka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284984"/>
            <a:ext cx="1120061" cy="2556000"/>
          </a:xfrm>
          <a:prstGeom prst="rect">
            <a:avLst/>
          </a:prstGeom>
        </p:spPr>
      </p:pic>
      <p:pic>
        <p:nvPicPr>
          <p:cNvPr id="5" name="Рисунок 4" descr="thumb_img_56f68aa1be838_resize_900_5000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 flipH="1">
            <a:off x="6876256" y="4077072"/>
            <a:ext cx="1793198" cy="1584000"/>
          </a:xfrm>
          <a:prstGeom prst="rect">
            <a:avLst/>
          </a:prstGeom>
        </p:spPr>
      </p:pic>
      <p:pic>
        <p:nvPicPr>
          <p:cNvPr id="6" name="Рисунок 5" descr="img_56d58451321e7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 flipH="1">
            <a:off x="8244408" y="4149080"/>
            <a:ext cx="1229612" cy="1404000"/>
          </a:xfrm>
          <a:prstGeom prst="rect">
            <a:avLst/>
          </a:prstGeom>
        </p:spPr>
      </p:pic>
      <p:pic>
        <p:nvPicPr>
          <p:cNvPr id="7" name="Рисунок 6" descr="i (321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4437112"/>
            <a:ext cx="504000" cy="756000"/>
          </a:xfrm>
          <a:prstGeom prst="rect">
            <a:avLst/>
          </a:prstGeom>
        </p:spPr>
      </p:pic>
      <p:pic>
        <p:nvPicPr>
          <p:cNvPr id="8" name="Рисунок 7" descr="i (321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4653136"/>
            <a:ext cx="504000" cy="756000"/>
          </a:xfrm>
          <a:prstGeom prst="rect">
            <a:avLst/>
          </a:prstGeom>
        </p:spPr>
      </p:pic>
      <p:pic>
        <p:nvPicPr>
          <p:cNvPr id="9" name="Рисунок 8" descr="img45_1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76056" y="3573016"/>
            <a:ext cx="1123043" cy="1620000"/>
          </a:xfrm>
          <a:prstGeom prst="rect">
            <a:avLst/>
          </a:prstGeom>
        </p:spPr>
      </p:pic>
      <p:pic>
        <p:nvPicPr>
          <p:cNvPr id="10" name="Рисунок 9" descr="img45_1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11760" y="3645024"/>
            <a:ext cx="1123043" cy="1620000"/>
          </a:xfrm>
          <a:prstGeom prst="rect">
            <a:avLst/>
          </a:prstGeom>
        </p:spPr>
      </p:pic>
      <p:pic>
        <p:nvPicPr>
          <p:cNvPr id="12" name="Рисунок 11" descr="138589188525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4869160"/>
            <a:ext cx="366480" cy="540000"/>
          </a:xfrm>
          <a:prstGeom prst="rect">
            <a:avLst/>
          </a:prstGeom>
        </p:spPr>
      </p:pic>
      <p:pic>
        <p:nvPicPr>
          <p:cNvPr id="13" name="Рисунок 12" descr="3320237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748464" y="5229200"/>
            <a:ext cx="236828" cy="288000"/>
          </a:xfrm>
          <a:prstGeom prst="rect">
            <a:avLst/>
          </a:prstGeom>
        </p:spPr>
      </p:pic>
      <p:pic>
        <p:nvPicPr>
          <p:cNvPr id="14" name="Рисунок 13" descr="3320237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532440" y="5157192"/>
            <a:ext cx="236828" cy="288000"/>
          </a:xfrm>
          <a:prstGeom prst="rect">
            <a:avLst/>
          </a:prstGeom>
        </p:spPr>
      </p:pic>
      <p:pic>
        <p:nvPicPr>
          <p:cNvPr id="15" name="Рисунок 14" descr="138589188525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4797152"/>
            <a:ext cx="366480" cy="5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-0.0104 L -0.23263 -0.002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4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34968E-6 L -0.26597 0.002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85754E-6 L -0.2559 -0.002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8353E-6 L -0.27952 -0.002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2-030-Katilsja-kolobok-po-lesu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Kolodtsyi-vo-Vladimir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849328" cy="3384000"/>
          </a:xfrm>
          <a:prstGeom prst="rect">
            <a:avLst/>
          </a:prstGeom>
        </p:spPr>
      </p:pic>
      <p:pic>
        <p:nvPicPr>
          <p:cNvPr id="4" name="Рисунок 3" descr="0_1702f5_7b8a2b2a_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55776" y="332656"/>
            <a:ext cx="3300802" cy="3024000"/>
          </a:xfrm>
          <a:prstGeom prst="rect">
            <a:avLst/>
          </a:prstGeom>
        </p:spPr>
      </p:pic>
      <p:pic>
        <p:nvPicPr>
          <p:cNvPr id="5" name="Рисунок 4" descr="0003-005-ZHili-byli-dedushka-da-babushka-i-byla-u-nikh-vnuchka-mashenka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1916832"/>
            <a:ext cx="1120061" cy="2556000"/>
          </a:xfrm>
          <a:prstGeom prst="rect">
            <a:avLst/>
          </a:prstGeom>
        </p:spPr>
      </p:pic>
      <p:pic>
        <p:nvPicPr>
          <p:cNvPr id="6" name="Рисунок 5" descr="thumb_img_56f68aa1be838_resize_900_5000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0" y="4221088"/>
            <a:ext cx="1793198" cy="1584000"/>
          </a:xfrm>
          <a:prstGeom prst="rect">
            <a:avLst/>
          </a:prstGeom>
        </p:spPr>
      </p:pic>
      <p:pic>
        <p:nvPicPr>
          <p:cNvPr id="7" name="Рисунок 6" descr="img_56d58451321e7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5508104" y="4437112"/>
            <a:ext cx="1229612" cy="1404000"/>
          </a:xfrm>
          <a:prstGeom prst="rect">
            <a:avLst/>
          </a:prstGeom>
        </p:spPr>
      </p:pic>
      <p:pic>
        <p:nvPicPr>
          <p:cNvPr id="8" name="Рисунок 7" descr="050316230032-3627597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068960"/>
            <a:ext cx="2832787" cy="1440000"/>
          </a:xfrm>
          <a:prstGeom prst="rect">
            <a:avLst/>
          </a:prstGeom>
        </p:spPr>
      </p:pic>
      <p:pic>
        <p:nvPicPr>
          <p:cNvPr id="9" name="Рисунок 8" descr="img45_1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16016" y="1196752"/>
            <a:ext cx="1123043" cy="1620000"/>
          </a:xfrm>
          <a:prstGeom prst="rect">
            <a:avLst/>
          </a:prstGeom>
        </p:spPr>
      </p:pic>
      <p:pic>
        <p:nvPicPr>
          <p:cNvPr id="10" name="Рисунок 9" descr="img45_1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91680" y="980728"/>
            <a:ext cx="1123043" cy="1620000"/>
          </a:xfrm>
          <a:prstGeom prst="rect">
            <a:avLst/>
          </a:prstGeom>
        </p:spPr>
      </p:pic>
      <p:pic>
        <p:nvPicPr>
          <p:cNvPr id="12" name="Рисунок 11" descr="i (321)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3212976"/>
            <a:ext cx="624000" cy="936000"/>
          </a:xfrm>
          <a:prstGeom prst="rect">
            <a:avLst/>
          </a:prstGeom>
        </p:spPr>
      </p:pic>
      <p:pic>
        <p:nvPicPr>
          <p:cNvPr id="13" name="Рисунок 12" descr="i (321)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5868144" y="3212976"/>
            <a:ext cx="624000" cy="936000"/>
          </a:xfrm>
          <a:prstGeom prst="rect">
            <a:avLst/>
          </a:prstGeom>
        </p:spPr>
      </p:pic>
      <p:pic>
        <p:nvPicPr>
          <p:cNvPr id="14" name="Рисунок 13" descr="97558899_luzha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043608" y="4653136"/>
            <a:ext cx="4572000" cy="1645920"/>
          </a:xfrm>
          <a:prstGeom prst="rect">
            <a:avLst/>
          </a:prstGeom>
        </p:spPr>
      </p:pic>
      <p:pic>
        <p:nvPicPr>
          <p:cNvPr id="15" name="Рисунок 14" descr="138589188525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4653136"/>
            <a:ext cx="439776" cy="648000"/>
          </a:xfrm>
          <a:prstGeom prst="rect">
            <a:avLst/>
          </a:prstGeom>
        </p:spPr>
      </p:pic>
      <p:pic>
        <p:nvPicPr>
          <p:cNvPr id="16" name="Рисунок 15" descr="138589188525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651776" y="5125088"/>
            <a:ext cx="439776" cy="648000"/>
          </a:xfrm>
          <a:prstGeom prst="rect">
            <a:avLst/>
          </a:prstGeom>
        </p:spPr>
      </p:pic>
      <p:pic>
        <p:nvPicPr>
          <p:cNvPr id="17" name="Рисунок 16" descr="clipart-puddle-9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76256" y="5229200"/>
            <a:ext cx="1152000" cy="785456"/>
          </a:xfrm>
          <a:prstGeom prst="rect">
            <a:avLst/>
          </a:prstGeom>
        </p:spPr>
      </p:pic>
      <p:pic>
        <p:nvPicPr>
          <p:cNvPr id="18" name="Рисунок 17" descr="3320237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200" y="5301208"/>
            <a:ext cx="473656" cy="576000"/>
          </a:xfrm>
          <a:prstGeom prst="rect">
            <a:avLst/>
          </a:prstGeom>
        </p:spPr>
      </p:pic>
      <p:pic>
        <p:nvPicPr>
          <p:cNvPr id="19" name="Рисунок 18" descr="3320237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6200000">
            <a:off x="7143452" y="5178028"/>
            <a:ext cx="473656" cy="57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9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1702f5_7b8a2b2a_L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580112" y="2636912"/>
            <a:ext cx="3300802" cy="3024000"/>
          </a:xfrm>
          <a:prstGeom prst="rect">
            <a:avLst/>
          </a:prstGeom>
        </p:spPr>
      </p:pic>
      <p:pic>
        <p:nvPicPr>
          <p:cNvPr id="4" name="Рисунок 3" descr="img45_1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020957" y="3645024"/>
            <a:ext cx="1123043" cy="1620000"/>
          </a:xfrm>
          <a:prstGeom prst="rect">
            <a:avLst/>
          </a:prstGeom>
        </p:spPr>
      </p:pic>
      <p:pic>
        <p:nvPicPr>
          <p:cNvPr id="5" name="Рисунок 4" descr="img45_1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80112" y="3501008"/>
            <a:ext cx="1123043" cy="1620000"/>
          </a:xfrm>
          <a:prstGeom prst="rect">
            <a:avLst/>
          </a:prstGeom>
        </p:spPr>
      </p:pic>
      <p:pic>
        <p:nvPicPr>
          <p:cNvPr id="6" name="Рисунок 5" descr="0003-005-ZHili-byli-dedushka-da-babushka-i-byla-u-nikh-vnuchka-mashenka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427984" y="3068960"/>
            <a:ext cx="1120061" cy="2556000"/>
          </a:xfrm>
          <a:prstGeom prst="rect">
            <a:avLst/>
          </a:prstGeom>
        </p:spPr>
      </p:pic>
      <p:pic>
        <p:nvPicPr>
          <p:cNvPr id="8" name="Рисунок 7" descr="i (321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4149080"/>
            <a:ext cx="624000" cy="936000"/>
          </a:xfrm>
          <a:prstGeom prst="rect">
            <a:avLst/>
          </a:prstGeom>
        </p:spPr>
      </p:pic>
      <p:pic>
        <p:nvPicPr>
          <p:cNvPr id="9" name="Рисунок 8" descr="i (321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4365104"/>
            <a:ext cx="624000" cy="936000"/>
          </a:xfrm>
          <a:prstGeom prst="rect">
            <a:avLst/>
          </a:prstGeom>
        </p:spPr>
      </p:pic>
      <p:pic>
        <p:nvPicPr>
          <p:cNvPr id="10" name="Рисунок 9" descr="thumb_img_56f68aa1be838_resize_900_5000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2267744" y="3933056"/>
            <a:ext cx="1793198" cy="1584000"/>
          </a:xfrm>
          <a:prstGeom prst="rect">
            <a:avLst/>
          </a:prstGeom>
        </p:spPr>
      </p:pic>
      <p:pic>
        <p:nvPicPr>
          <p:cNvPr id="11" name="Рисунок 10" descr="138589188525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4725144"/>
            <a:ext cx="439776" cy="648000"/>
          </a:xfrm>
          <a:prstGeom prst="rect">
            <a:avLst/>
          </a:prstGeom>
        </p:spPr>
      </p:pic>
      <p:pic>
        <p:nvPicPr>
          <p:cNvPr id="12" name="Рисунок 11" descr="138589188525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4653136"/>
            <a:ext cx="439776" cy="648000"/>
          </a:xfrm>
          <a:prstGeom prst="rect">
            <a:avLst/>
          </a:prstGeom>
        </p:spPr>
      </p:pic>
      <p:pic>
        <p:nvPicPr>
          <p:cNvPr id="13" name="Рисунок 12" descr="img_56d58451321e7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1043608" y="4005064"/>
            <a:ext cx="1229612" cy="1404000"/>
          </a:xfrm>
          <a:prstGeom prst="rect">
            <a:avLst/>
          </a:prstGeom>
        </p:spPr>
      </p:pic>
      <p:pic>
        <p:nvPicPr>
          <p:cNvPr id="14" name="Рисунок 13" descr="3320237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75657" y="4869160"/>
            <a:ext cx="414449" cy="504000"/>
          </a:xfrm>
          <a:prstGeom prst="rect">
            <a:avLst/>
          </a:prstGeom>
        </p:spPr>
      </p:pic>
      <p:pic>
        <p:nvPicPr>
          <p:cNvPr id="15" name="Рисунок 14" descr="3320237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91681" y="4869160"/>
            <a:ext cx="384846" cy="46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e228f65a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jablonka_anim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1423" y="764704"/>
            <a:ext cx="4122577" cy="3384000"/>
          </a:xfrm>
          <a:prstGeom prst="rect">
            <a:avLst/>
          </a:prstGeom>
        </p:spPr>
      </p:pic>
      <p:pic>
        <p:nvPicPr>
          <p:cNvPr id="4" name="Рисунок 3" descr="02lablac31225198693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>
          <a:xfrm>
            <a:off x="5868144" y="3140968"/>
            <a:ext cx="1584000" cy="1155900"/>
          </a:xfrm>
          <a:prstGeom prst="rect">
            <a:avLst/>
          </a:prstGeom>
        </p:spPr>
      </p:pic>
      <p:pic>
        <p:nvPicPr>
          <p:cNvPr id="5" name="Рисунок 4" descr="002 (11)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1700808"/>
            <a:ext cx="329145" cy="360000"/>
          </a:xfrm>
          <a:prstGeom prst="rect">
            <a:avLst/>
          </a:prstGeom>
        </p:spPr>
      </p:pic>
      <p:pic>
        <p:nvPicPr>
          <p:cNvPr id="6" name="Рисунок 5" descr="0_1702f5_7b8a2b2a_L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3131840" y="2780933"/>
            <a:ext cx="2916000" cy="2671468"/>
          </a:xfrm>
          <a:prstGeom prst="rect">
            <a:avLst/>
          </a:prstGeom>
        </p:spPr>
      </p:pic>
      <p:pic>
        <p:nvPicPr>
          <p:cNvPr id="7" name="Рисунок 6" descr="img45_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64088" y="3717032"/>
            <a:ext cx="823565" cy="1188000"/>
          </a:xfrm>
          <a:prstGeom prst="rect">
            <a:avLst/>
          </a:prstGeom>
        </p:spPr>
      </p:pic>
      <p:pic>
        <p:nvPicPr>
          <p:cNvPr id="8" name="Рисунок 7" descr="img45_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03848" y="3573016"/>
            <a:ext cx="823565" cy="1188000"/>
          </a:xfrm>
          <a:prstGeom prst="rect">
            <a:avLst/>
          </a:prstGeom>
        </p:spPr>
      </p:pic>
      <p:pic>
        <p:nvPicPr>
          <p:cNvPr id="9" name="Рисунок 8" descr="0003-005-ZHili-byli-dedushka-da-babushka-i-byla-u-nikh-vnuchka-mashenka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339752" y="3068960"/>
            <a:ext cx="1072734" cy="2448000"/>
          </a:xfrm>
          <a:prstGeom prst="rect">
            <a:avLst/>
          </a:prstGeom>
        </p:spPr>
      </p:pic>
      <p:pic>
        <p:nvPicPr>
          <p:cNvPr id="10" name="Рисунок 9" descr="i (321)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4149080"/>
            <a:ext cx="504000" cy="756000"/>
          </a:xfrm>
          <a:prstGeom prst="rect">
            <a:avLst/>
          </a:prstGeom>
        </p:spPr>
      </p:pic>
      <p:pic>
        <p:nvPicPr>
          <p:cNvPr id="11" name="Рисунок 10" descr="i (321)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4293096"/>
            <a:ext cx="504000" cy="756000"/>
          </a:xfrm>
          <a:prstGeom prst="rect">
            <a:avLst/>
          </a:prstGeom>
        </p:spPr>
      </p:pic>
      <p:pic>
        <p:nvPicPr>
          <p:cNvPr id="12" name="Рисунок 11" descr="thumb_img_56f68aa1be838_resize_900_5000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755578" y="3717032"/>
            <a:ext cx="1548671" cy="1368000"/>
          </a:xfrm>
          <a:prstGeom prst="rect">
            <a:avLst/>
          </a:prstGeom>
        </p:spPr>
      </p:pic>
      <p:pic>
        <p:nvPicPr>
          <p:cNvPr id="13" name="Рисунок 12" descr="138589188525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4437112"/>
            <a:ext cx="366480" cy="540000"/>
          </a:xfrm>
          <a:prstGeom prst="rect">
            <a:avLst/>
          </a:prstGeom>
        </p:spPr>
      </p:pic>
      <p:pic>
        <p:nvPicPr>
          <p:cNvPr id="14" name="Рисунок 13" descr="138589188525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4293096"/>
            <a:ext cx="366480" cy="540000"/>
          </a:xfrm>
          <a:prstGeom prst="rect">
            <a:avLst/>
          </a:prstGeom>
        </p:spPr>
      </p:pic>
      <p:pic>
        <p:nvPicPr>
          <p:cNvPr id="15" name="Рисунок 14" descr="img_56d58451321e7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2" y="3717032"/>
            <a:ext cx="1040441" cy="1188000"/>
          </a:xfrm>
          <a:prstGeom prst="rect">
            <a:avLst/>
          </a:prstGeom>
        </p:spPr>
      </p:pic>
      <p:pic>
        <p:nvPicPr>
          <p:cNvPr id="16" name="Рисунок 15" descr="3320237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3529" y="4509120"/>
            <a:ext cx="355242" cy="432000"/>
          </a:xfrm>
          <a:prstGeom prst="rect">
            <a:avLst/>
          </a:prstGeom>
        </p:spPr>
      </p:pic>
      <p:pic>
        <p:nvPicPr>
          <p:cNvPr id="17" name="Рисунок 16" descr="3320237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9553" y="4437112"/>
            <a:ext cx="355242" cy="432000"/>
          </a:xfrm>
          <a:prstGeom prst="rect">
            <a:avLst/>
          </a:prstGeom>
        </p:spPr>
      </p:pic>
      <p:pic>
        <p:nvPicPr>
          <p:cNvPr id="18" name="Рисунок 17" descr="Natural-History-Rabbit-GraphicsFairy2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4437112"/>
            <a:ext cx="2209096" cy="9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14524E-7 L 0.00208 0.2673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028E-8 L -0.28611 0.2333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9898E-6 L -0.00781 0.209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05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0.034 L 0.01632 0.220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93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8 -0.03169 L -0.00417 0.1648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98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61887E-6 L -0.00399 0.1757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88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34968E-6 L -0.00417 0.2229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11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2192E-6 L 0.00365 0.1810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90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1887E-6 L 0.00417 0.115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58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58834E-6 L 0.01198 0.1468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11-Katilsja-kolobok-po-lesu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lavki-dlya-bani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4221088"/>
            <a:ext cx="3143250" cy="2000250"/>
          </a:xfrm>
          <a:prstGeom prst="rect">
            <a:avLst/>
          </a:prstGeom>
        </p:spPr>
      </p:pic>
      <p:pic>
        <p:nvPicPr>
          <p:cNvPr id="5" name="Рисунок 4" descr="0_1702f5_7b8a2b2a_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2780928"/>
            <a:ext cx="3300802" cy="3024000"/>
          </a:xfrm>
          <a:prstGeom prst="rect">
            <a:avLst/>
          </a:prstGeom>
        </p:spPr>
      </p:pic>
      <p:pic>
        <p:nvPicPr>
          <p:cNvPr id="7" name="Рисунок 6" descr="0003-005-ZHili-byli-dedushka-da-babushka-i-byla-u-nikh-vnuchka-mashenka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76256" y="3140968"/>
            <a:ext cx="1167392" cy="720080"/>
          </a:xfrm>
          <a:prstGeom prst="rect">
            <a:avLst/>
          </a:prstGeom>
        </p:spPr>
      </p:pic>
      <p:pic>
        <p:nvPicPr>
          <p:cNvPr id="8" name="Рисунок 7" descr="58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1052736"/>
            <a:ext cx="5171479" cy="4752000"/>
          </a:xfrm>
          <a:prstGeom prst="rect">
            <a:avLst/>
          </a:prstGeom>
        </p:spPr>
      </p:pic>
      <p:pic>
        <p:nvPicPr>
          <p:cNvPr id="9" name="Рисунок 8" descr="thumb_img_56f68aa1be838_resize_900_5000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1331640" y="1628800"/>
            <a:ext cx="1793198" cy="1584000"/>
          </a:xfrm>
          <a:prstGeom prst="rect">
            <a:avLst/>
          </a:prstGeom>
        </p:spPr>
      </p:pic>
      <p:pic>
        <p:nvPicPr>
          <p:cNvPr id="10" name="Рисунок 9" descr="img_56d58451321e7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2699792" y="4581128"/>
            <a:ext cx="900000" cy="1027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e228f65a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1702f5_7b8a2b2a_L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899592" y="2564904"/>
            <a:ext cx="3300802" cy="3024000"/>
          </a:xfrm>
          <a:prstGeom prst="rect">
            <a:avLst/>
          </a:prstGeom>
        </p:spPr>
      </p:pic>
      <p:pic>
        <p:nvPicPr>
          <p:cNvPr id="4" name="Рисунок 3" descr="0021-029-Katilsja-kolobok-po-lesu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4139952" y="692696"/>
            <a:ext cx="4807768" cy="5328000"/>
          </a:xfrm>
          <a:prstGeom prst="rect">
            <a:avLst/>
          </a:prstGeom>
        </p:spPr>
      </p:pic>
      <p:pic>
        <p:nvPicPr>
          <p:cNvPr id="5" name="Рисунок 4" descr="0003-005-ZHili-byli-dedushka-da-babushka-i-byla-u-nikh-vnuchka-mashenka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23928" y="3140968"/>
            <a:ext cx="1120061" cy="2556000"/>
          </a:xfrm>
          <a:prstGeom prst="rect">
            <a:avLst/>
          </a:prstGeom>
        </p:spPr>
      </p:pic>
      <p:pic>
        <p:nvPicPr>
          <p:cNvPr id="6" name="Рисунок 5" descr="0019-027-Katilsja-kolobok-po-lesu.png"/>
          <p:cNvPicPr>
            <a:picLocks noChangeAspect="1"/>
          </p:cNvPicPr>
          <p:nvPr/>
        </p:nvPicPr>
        <p:blipFill>
          <a:blip r:embed="rId6" cstate="email">
            <a:lum bright="-40000"/>
          </a:blip>
          <a:stretch>
            <a:fillRect/>
          </a:stretch>
        </p:blipFill>
        <p:spPr>
          <a:xfrm flipH="1">
            <a:off x="4788024" y="1124744"/>
            <a:ext cx="4513860" cy="4464000"/>
          </a:xfrm>
          <a:prstGeom prst="rect">
            <a:avLst/>
          </a:prstGeom>
        </p:spPr>
      </p:pic>
      <p:pic>
        <p:nvPicPr>
          <p:cNvPr id="7" name="Рисунок 6" descr="thumb_img_56f68aa1be838_resize_900_5000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0" y="5085184"/>
            <a:ext cx="1793198" cy="1584000"/>
          </a:xfrm>
          <a:prstGeom prst="rect">
            <a:avLst/>
          </a:prstGeom>
        </p:spPr>
      </p:pic>
      <p:pic>
        <p:nvPicPr>
          <p:cNvPr id="8" name="Рисунок 7" descr="0MI6yuFj2RE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tretch>
            <a:fillRect/>
          </a:stretch>
        </p:blipFill>
        <p:spPr>
          <a:xfrm flipH="1">
            <a:off x="539552" y="4005064"/>
            <a:ext cx="3617804" cy="2340000"/>
          </a:xfrm>
          <a:prstGeom prst="rect">
            <a:avLst/>
          </a:prstGeom>
        </p:spPr>
      </p:pic>
      <p:pic>
        <p:nvPicPr>
          <p:cNvPr id="9" name="Рисунок 8" descr="img_56d58451321e7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3635896" y="5454000"/>
            <a:ext cx="1229612" cy="1404000"/>
          </a:xfrm>
          <a:prstGeom prst="rect">
            <a:avLst/>
          </a:prstGeom>
        </p:spPr>
      </p:pic>
      <p:pic>
        <p:nvPicPr>
          <p:cNvPr id="11" name="Рисунок 10" descr="Image2 (18)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5537458" y="4122000"/>
            <a:ext cx="3606542" cy="273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143454_16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571187_1.jpe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>
          <a:xfrm>
            <a:off x="3563888" y="3789040"/>
            <a:ext cx="1369520" cy="1152000"/>
          </a:xfrm>
          <a:prstGeom prst="rect">
            <a:avLst/>
          </a:prstGeom>
        </p:spPr>
      </p:pic>
      <p:pic>
        <p:nvPicPr>
          <p:cNvPr id="5" name="Picture 8" descr="http://publicdomainvectors.org/photos/jaege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12776"/>
            <a:ext cx="2747808" cy="3384000"/>
          </a:xfrm>
          <a:prstGeom prst="rect">
            <a:avLst/>
          </a:prstGeom>
          <a:noFill/>
        </p:spPr>
      </p:pic>
      <p:pic>
        <p:nvPicPr>
          <p:cNvPr id="7" name="Picture 8" descr="http://publicdomainvectors.org/photos/jaege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588224" y="1628800"/>
            <a:ext cx="2747808" cy="3384000"/>
          </a:xfrm>
          <a:prstGeom prst="rect">
            <a:avLst/>
          </a:prstGeom>
          <a:noFill/>
        </p:spPr>
      </p:pic>
      <p:pic>
        <p:nvPicPr>
          <p:cNvPr id="8" name="Picture 8" descr="http://publicdomainvectors.org/photos/jaege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940152" y="3474000"/>
            <a:ext cx="2747808" cy="3384000"/>
          </a:xfrm>
          <a:prstGeom prst="rect">
            <a:avLst/>
          </a:prstGeom>
          <a:noFill/>
        </p:spPr>
      </p:pic>
      <p:pic>
        <p:nvPicPr>
          <p:cNvPr id="9" name="Picture 8" descr="http://publicdomainvectors.org/photos/jaege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74000"/>
            <a:ext cx="2747808" cy="338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26</Words>
  <Application>Microsoft Office PowerPoint</Application>
  <PresentationFormat>Экран (4:3)</PresentationFormat>
  <Paragraphs>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Мультимедийное пособие по русской народной сказке «У страха глаза велики»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Конец сказки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страха глаза велики</dc:title>
  <dc:creator>User</dc:creator>
  <cp:lastModifiedBy>User</cp:lastModifiedBy>
  <cp:revision>37</cp:revision>
  <dcterms:created xsi:type="dcterms:W3CDTF">2017-12-11T04:49:41Z</dcterms:created>
  <dcterms:modified xsi:type="dcterms:W3CDTF">2020-12-02T11:44:12Z</dcterms:modified>
</cp:coreProperties>
</file>