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69" d="100"/>
          <a:sy n="69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A695C6-2D30-48EF-8384-1E3632215F05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C42B57-E00D-4CD9-A16D-176F0344A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6990" y="5975881"/>
            <a:ext cx="5637010" cy="882119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Манурова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И. 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группы 5-7 лет,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№12»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Экскурсия по городу Кировску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1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240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332656"/>
            <a:ext cx="8388404" cy="5616000"/>
          </a:xfrm>
          <a:prstGeom prst="rect">
            <a:avLst/>
          </a:prstGeom>
        </p:spPr>
      </p:pic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980728"/>
            <a:ext cx="8339866" cy="5580000"/>
          </a:xfrm>
          <a:prstGeom prst="rect">
            <a:avLst/>
          </a:prstGeom>
        </p:spPr>
      </p:pic>
      <p:pic>
        <p:nvPicPr>
          <p:cNvPr id="4" name="Рисунок 3" descr="1080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0792" y="546656"/>
            <a:ext cx="7956000" cy="5351170"/>
          </a:xfrm>
          <a:prstGeom prst="rect">
            <a:avLst/>
          </a:prstGeom>
        </p:spPr>
      </p:pic>
      <p:pic>
        <p:nvPicPr>
          <p:cNvPr id="5" name="Рисунок 4" descr="getImage17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1266" y="764704"/>
            <a:ext cx="84969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08720"/>
            <a:ext cx="6810642" cy="453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84" y="893862"/>
            <a:ext cx="7246282" cy="453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266" y="837089"/>
            <a:ext cx="7164000" cy="4567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540" y="837089"/>
            <a:ext cx="6862981" cy="453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567" y="837089"/>
            <a:ext cx="7560000" cy="567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619" y="1124744"/>
            <a:ext cx="7057895" cy="46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02" y="1232744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704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0750" y="254000"/>
            <a:ext cx="4762500" cy="635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637" y="1195387"/>
            <a:ext cx="6562725" cy="4467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836712"/>
            <a:ext cx="3699000" cy="49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000" y="1905000"/>
            <a:ext cx="5436000" cy="40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232437"/>
            <a:ext cx="5940000" cy="439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1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99364"/>
            <a:ext cx="7632000" cy="57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3507" y="1124744"/>
            <a:ext cx="3438381" cy="45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5301" y="620688"/>
            <a:ext cx="7594795" cy="46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42032"/>
            <a:ext cx="5184000" cy="335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38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23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Экскурсия по городу Кировску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городу Кировску</dc:title>
  <dc:creator>МБДОУ №54</dc:creator>
  <cp:lastModifiedBy>User</cp:lastModifiedBy>
  <cp:revision>6</cp:revision>
  <dcterms:created xsi:type="dcterms:W3CDTF">2016-01-15T07:30:28Z</dcterms:created>
  <dcterms:modified xsi:type="dcterms:W3CDTF">2020-12-02T11:32:29Z</dcterms:modified>
</cp:coreProperties>
</file>