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4" r:id="rId2"/>
    <p:sldId id="256" r:id="rId3"/>
    <p:sldId id="258" r:id="rId4"/>
    <p:sldId id="259" r:id="rId5"/>
    <p:sldId id="257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F7B3E-D21F-4C91-908B-3455F90B7B98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12DC5-94AF-42FF-A6EB-B9D2EC9A6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2DC5-94AF-42FF-A6EB-B9D2EC9A6A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83058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Составитель: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Харина С.В.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305800" cy="648072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«В поисках королевы Доброты»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i.pinimg.com/originals/1d/4b/d6/1d4bd696507b363b9d11eb5e147399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639814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planet.net/sites/default/files/the-wizard-of-oz-wallpapers-37215-63132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qkTb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43207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67c1b63933a11ed6a5eee787ea51efc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-171400"/>
            <a:ext cx="8424936" cy="6840760"/>
          </a:xfrm>
          <a:prstGeom prst="rect">
            <a:avLst/>
          </a:prstGeom>
        </p:spPr>
      </p:pic>
      <p:pic>
        <p:nvPicPr>
          <p:cNvPr id="3" name="Рисунок 2" descr="depositphotos_119158430-stock-illustration-cloudy-sky-with-lurking-s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wo-happy-and-sad-cartoon-tree-characters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814" y="260649"/>
            <a:ext cx="2717587" cy="3384376"/>
          </a:xfrm>
          <a:prstGeom prst="rect">
            <a:avLst/>
          </a:prstGeom>
        </p:spPr>
      </p:pic>
      <p:pic>
        <p:nvPicPr>
          <p:cNvPr id="5" name="Рисунок 4" descr="two-happy-and-sad-cartoon-tree-characters-v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0648"/>
            <a:ext cx="2664296" cy="3318009"/>
          </a:xfrm>
          <a:prstGeom prst="rect">
            <a:avLst/>
          </a:prstGeom>
        </p:spPr>
      </p:pic>
      <p:pic>
        <p:nvPicPr>
          <p:cNvPr id="6" name="Рисунок 5" descr="two-happy-and-sad-cartoon-tree-characters-vec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6518" y="260649"/>
            <a:ext cx="2601945" cy="3240360"/>
          </a:xfrm>
          <a:prstGeom prst="rect">
            <a:avLst/>
          </a:prstGeom>
        </p:spPr>
      </p:pic>
      <p:pic>
        <p:nvPicPr>
          <p:cNvPr id="7" name="Рисунок 6" descr="two-happy-and-sad-cartoon-tree-characters-vec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645024"/>
            <a:ext cx="2406494" cy="2996952"/>
          </a:xfrm>
          <a:prstGeom prst="rect">
            <a:avLst/>
          </a:prstGeom>
        </p:spPr>
      </p:pic>
      <p:pic>
        <p:nvPicPr>
          <p:cNvPr id="8" name="Рисунок 7" descr="two-happy-and-sad-cartoon-tree-characters-vect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645024"/>
            <a:ext cx="2376264" cy="295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two-happy-and-sad-cartoon-tree-characters-vector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812962" cy="2996952"/>
          </a:xfrm>
          <a:prstGeom prst="rect">
            <a:avLst/>
          </a:prstGeom>
        </p:spPr>
      </p:pic>
      <p:pic>
        <p:nvPicPr>
          <p:cNvPr id="11" name="Рисунок 10" descr="two-happy-and-sad-cartoon-tree-characters-vector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60648"/>
            <a:ext cx="2812962" cy="2996952"/>
          </a:xfrm>
          <a:prstGeom prst="rect">
            <a:avLst/>
          </a:prstGeom>
        </p:spPr>
      </p:pic>
      <p:pic>
        <p:nvPicPr>
          <p:cNvPr id="12" name="Рисунок 11" descr="two-happy-and-sad-cartoon-tree-characters-vector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2812962" cy="2996952"/>
          </a:xfrm>
          <a:prstGeom prst="rect">
            <a:avLst/>
          </a:prstGeom>
        </p:spPr>
      </p:pic>
      <p:pic>
        <p:nvPicPr>
          <p:cNvPr id="13" name="Рисунок 12" descr="two-happy-and-sad-cartoon-tree-characters-vector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645024"/>
            <a:ext cx="2812962" cy="2996952"/>
          </a:xfrm>
          <a:prstGeom prst="rect">
            <a:avLst/>
          </a:prstGeom>
        </p:spPr>
      </p:pic>
      <p:pic>
        <p:nvPicPr>
          <p:cNvPr id="14" name="Рисунок 13" descr="two-happy-and-sad-cartoon-tree-characters-vector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573016"/>
            <a:ext cx="2812962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allpoper.com/images/00/36/35/80/autumn-1680x1050_00363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3514" cy="6858000"/>
          </a:xfrm>
          <a:prstGeom prst="rect">
            <a:avLst/>
          </a:prstGeom>
          <a:noFill/>
        </p:spPr>
      </p:pic>
      <p:pic>
        <p:nvPicPr>
          <p:cNvPr id="18436" name="Picture 4" descr="https://img2.freepng.ru/20180323/xje/kisspng-rice-gadu-paddy-field-seed-rice-huller-wheat-5ab48ea9429538.5431669615217824412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639185" cy="1700808"/>
          </a:xfrm>
          <a:prstGeom prst="rect">
            <a:avLst/>
          </a:prstGeom>
          <a:noFill/>
        </p:spPr>
      </p:pic>
      <p:pic>
        <p:nvPicPr>
          <p:cNvPr id="18438" name="Picture 6" descr="https://severdv.ru/wp-content/uploads/2020/05/gubka-i-tryapka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2627784" cy="1584176"/>
          </a:xfrm>
          <a:prstGeom prst="rect">
            <a:avLst/>
          </a:prstGeom>
          <a:noFill/>
        </p:spPr>
      </p:pic>
      <p:pic>
        <p:nvPicPr>
          <p:cNvPr id="18440" name="Picture 8" descr="https://static4.depositphotos.com/1018472/334/i/950/depositphotos_3347739-stock-photo-old-red-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941168"/>
            <a:ext cx="2268252" cy="1584176"/>
          </a:xfrm>
          <a:prstGeom prst="rect">
            <a:avLst/>
          </a:prstGeom>
          <a:noFill/>
        </p:spPr>
      </p:pic>
      <p:pic>
        <p:nvPicPr>
          <p:cNvPr id="18442" name="Picture 10" descr="https://img2.freepng.ru/20180411/sdw/kisspng-flower-transvaal-daisy-clip-art-camomile-5aceb29c2d8578.27928193152349558018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60848"/>
            <a:ext cx="2137259" cy="2232248"/>
          </a:xfrm>
          <a:prstGeom prst="rect">
            <a:avLst/>
          </a:prstGeom>
          <a:noFill/>
        </p:spPr>
      </p:pic>
      <p:pic>
        <p:nvPicPr>
          <p:cNvPr id="18444" name="Picture 12" descr="https://fsd.videouroki.net/html/2017/11/02/v_59fa9c8e5951a/99698068_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60648"/>
            <a:ext cx="1656184" cy="2578451"/>
          </a:xfrm>
          <a:prstGeom prst="rect">
            <a:avLst/>
          </a:prstGeom>
          <a:noFill/>
        </p:spPr>
      </p:pic>
      <p:pic>
        <p:nvPicPr>
          <p:cNvPr id="18446" name="Picture 14" descr="https://sun9-34.userapi.com/B1y97-tOISlnGvQjPat6WTHBSq23LEhY9W35zw/qqVmTihjyz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2492896"/>
            <a:ext cx="1831835" cy="2304256"/>
          </a:xfrm>
          <a:prstGeom prst="rect">
            <a:avLst/>
          </a:prstGeom>
          <a:noFill/>
        </p:spPr>
      </p:pic>
      <p:pic>
        <p:nvPicPr>
          <p:cNvPr id="18448" name="Picture 16" descr="https://thumbs.dreamstime.com/b/%D1%83%D0%BD%D1%8B-%D1%8B%D0%B9-%D1%80%D0%B0%D1%81%D1%81%D0%BA%D0%B0%D0%B7-%D1%81%D0%BE%D0%B1%D0%B0%D0%BA%D0%B8-%D0%B8-%D1%8E%D1%81%D1%82%D1%80%D0%B0%D1%86%D0%B8%D1%8F-%D0%B2%D0%B5%D0%BA%D1%82%D0%BE%D1%80%D0%B0-%D0%BC%D0%B8-%D0%BE%D0%B9-%D1%83%D0%BD%D1%8B-%D0%BE%D0%B9-%D1%81%D0%BE%D0%B1%D0%B0%D0%BA%D0%B8-%D0%B8-%D0%B8-848728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8864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g2.freepng.ru/20200216/axr/transparent-floral-design-5e98679598b042.2148226415870462936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320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861048" cy="386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1472" y="33265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Выбери путь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5706126" y="1646802"/>
            <a:ext cx="2016224" cy="1692188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804248" y="3645024"/>
            <a:ext cx="2016224" cy="1692188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427984" y="3645024"/>
            <a:ext cx="2016224" cy="1692188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allpapersplanet.net/sites/default/files/the-wizard-of-oz-wallpapers-37215-63132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3" name="Рисунок 2" descr="fairy-clip-art-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76672"/>
            <a:ext cx="6381328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</TotalTime>
  <Words>14</Words>
  <Application>Microsoft Office PowerPoint</Application>
  <PresentationFormat>Экран (4:3)</PresentationFormat>
  <Paragraphs>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«В поисках королевы Доброты»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3</cp:revision>
  <dcterms:created xsi:type="dcterms:W3CDTF">2021-03-11T15:44:34Z</dcterms:created>
  <dcterms:modified xsi:type="dcterms:W3CDTF">2021-05-06T08:16:42Z</dcterms:modified>
</cp:coreProperties>
</file>