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-во-ная-о-ка-шаржа-же-тая-6970866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414808"/>
            <a:ext cx="9220675" cy="727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0952" y="1916832"/>
            <a:ext cx="3813048" cy="977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Маскируюсь я умело,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Цвет 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меняю так же смело,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Восемь ног и голова,</a:t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Отгадайте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, кто же я? 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587458367_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211266" cy="337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ay-octo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4406" y="3520798"/>
            <a:ext cx="4939593" cy="314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540441" cy="4803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ayers_of_Ocean_(1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59181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4869160"/>
            <a:ext cx="501906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Остров с пальмой водяной,</a:t>
            </a:r>
          </a:p>
          <a:p>
            <a:r>
              <a:rPr lang="ru-RU" sz="2800" b="1" dirty="0" smtClean="0"/>
              <a:t>Поздоровайся со мной!</a:t>
            </a:r>
          </a:p>
          <a:p>
            <a:r>
              <a:rPr lang="ru-RU" sz="2800" b="1" dirty="0" smtClean="0"/>
              <a:t>Он обиженно пыхтит:</a:t>
            </a:r>
          </a:p>
          <a:p>
            <a:r>
              <a:rPr lang="ru-RU" sz="2800" b="1" dirty="0" smtClean="0"/>
              <a:t>«Я не остров! Я же…»?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13786" cy="551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lue_whales_san_dieg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1001" y="3140968"/>
            <a:ext cx="5112999" cy="3402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роение-ки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60444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bbhrz4-b962388b-c514-477e-a679-bcc9994f37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7645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3995" y="188640"/>
            <a:ext cx="8730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Хищная большая рыба налетела словно глыба.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Мигом жертву заглотнула ненасытная… (акула).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Рисунок 4" descr="00xp-shark-videosixteenbyninejumbo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Акула молот</a:t>
            </a:r>
            <a:endParaRPr lang="ru-RU" sz="2000" b="1" dirty="0"/>
          </a:p>
        </p:txBody>
      </p:sp>
      <p:pic>
        <p:nvPicPr>
          <p:cNvPr id="4" name="Рисунок 3" descr="3581_2021_09_25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10719" cy="2877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161" y="332656"/>
            <a:ext cx="426218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3284984"/>
            <a:ext cx="210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Тигровая акула</a:t>
            </a:r>
            <a:endParaRPr lang="ru-RU" sz="2000" b="1" dirty="0"/>
          </a:p>
        </p:txBody>
      </p:sp>
      <p:pic>
        <p:nvPicPr>
          <p:cNvPr id="7" name="Рисунок 6" descr="IIwl5obogbMWo4EVKBz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17032"/>
            <a:ext cx="4392488" cy="292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948264" y="6165304"/>
            <a:ext cx="1995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Китовая акула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deb75_cba112d4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032448" cy="331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50bf06cc37918ca6f9db670c2f893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4140163" cy="276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ellyfish-Tentac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32656"/>
            <a:ext cx="3968332" cy="5880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Маскируюсь я умело,  Цвет меняю так же смело, Восемь ног и голова, Отгадайте, кто же я?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</cp:revision>
  <dcterms:created xsi:type="dcterms:W3CDTF">2022-03-13T15:51:02Z</dcterms:created>
  <dcterms:modified xsi:type="dcterms:W3CDTF">2022-03-13T17:35:41Z</dcterms:modified>
</cp:coreProperties>
</file>