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8" r:id="rId4"/>
    <p:sldId id="258" r:id="rId5"/>
    <p:sldId id="265" r:id="rId6"/>
    <p:sldId id="266" r:id="rId7"/>
    <p:sldId id="260" r:id="rId8"/>
    <p:sldId id="264" r:id="rId9"/>
    <p:sldId id="257" r:id="rId10"/>
    <p:sldId id="259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302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77D96A-89E2-43ED-956A-D99A4A8A795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16C100-69AE-4A14-8A1D-95B555333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857233"/>
            <a:ext cx="4714908" cy="3643338"/>
          </a:xfrm>
        </p:spPr>
        <p:txBody>
          <a:bodyPr>
            <a:noAutofit/>
          </a:bodyPr>
          <a:lstStyle/>
          <a:p>
            <a:pPr algn="l"/>
            <a:r>
              <a:rPr lang="ru-RU" sz="4800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1071546"/>
            <a:ext cx="5415947" cy="3929091"/>
          </a:xfrm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Викторина</a:t>
            </a:r>
            <a:r>
              <a:rPr lang="ru-RU" sz="4800" b="1" i="1" dirty="0" smtClean="0"/>
              <a:t> </a:t>
            </a:r>
          </a:p>
          <a:p>
            <a:pPr algn="ctr"/>
            <a:r>
              <a:rPr lang="ru-RU" sz="4800" b="1" i="1" dirty="0" smtClean="0"/>
              <a:t>«Правила дорожного движения»</a:t>
            </a:r>
            <a:endParaRPr lang="en-US" sz="4800" b="1" i="1" dirty="0" smtClean="0"/>
          </a:p>
        </p:txBody>
      </p:sp>
      <p:pic>
        <p:nvPicPr>
          <p:cNvPr id="6" name="Рисунок 5" descr="DSC05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8630" y="2074524"/>
            <a:ext cx="3291840" cy="2286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320040"/>
            <a:ext cx="4838712" cy="3180398"/>
          </a:xfrm>
        </p:spPr>
        <p:txBody>
          <a:bodyPr>
            <a:normAutofit/>
          </a:bodyPr>
          <a:lstStyle/>
          <a:p>
            <a:r>
              <a:rPr lang="ru-RU" b="0" dirty="0" smtClean="0"/>
              <a:t>Что это за знак и как им пользоваться?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7239000" cy="1812290"/>
          </a:xfrm>
        </p:spPr>
        <p:txBody>
          <a:bodyPr/>
          <a:lstStyle/>
          <a:p>
            <a:r>
              <a:rPr lang="ru-RU" sz="2800" b="1" i="1" dirty="0" smtClean="0"/>
              <a:t>Знак «Подземный пешеходный переход». Переходить проезжую часть следует только по подземному пешеходному переходу.</a:t>
            </a:r>
          </a:p>
          <a:p>
            <a:endParaRPr lang="ru-RU" dirty="0"/>
          </a:p>
        </p:txBody>
      </p:sp>
      <p:pic>
        <p:nvPicPr>
          <p:cNvPr id="5" name="Рисунок 4" descr="21.03.2008 23-21-38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2300859" cy="33066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20040"/>
            <a:ext cx="4695836" cy="2608894"/>
          </a:xfrm>
        </p:spPr>
        <p:txBody>
          <a:bodyPr>
            <a:normAutofit/>
          </a:bodyPr>
          <a:lstStyle/>
          <a:p>
            <a:r>
              <a:rPr lang="ru-RU" b="0" dirty="0" smtClean="0"/>
              <a:t>Что это за знак и как им пользоваться?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7239000" cy="1785950"/>
          </a:xfrm>
        </p:spPr>
        <p:txBody>
          <a:bodyPr/>
          <a:lstStyle/>
          <a:p>
            <a:r>
              <a:rPr lang="ru-RU" b="1" i="1" dirty="0" smtClean="0"/>
              <a:t>Знак «Движение велосипедов запрещено». Он означает, что в этом месте нельзя ездить на велосипедах.</a:t>
            </a:r>
            <a:endParaRPr lang="ru-RU" b="1" i="1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9" y="285728"/>
            <a:ext cx="2344080" cy="36713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500990" cy="1143008"/>
          </a:xfrm>
        </p:spPr>
        <p:txBody>
          <a:bodyPr vert="horz">
            <a:normAutofit/>
          </a:bodyPr>
          <a:lstStyle/>
          <a:p>
            <a:pPr marL="2178558" lvl="7" indent="-514350">
              <a:buNone/>
            </a:pPr>
            <a:r>
              <a:rPr lang="ru-RU" sz="3100" b="1" i="1" dirty="0" smtClean="0">
                <a:solidFill>
                  <a:schemeClr val="tx1"/>
                </a:solidFill>
              </a:rPr>
              <a:t>1. Что такое ПДД?</a:t>
            </a:r>
          </a:p>
          <a:p>
            <a:pPr marL="2178558" lvl="7" indent="-514350">
              <a:buAutoNum type="arabicPeriod"/>
            </a:pPr>
            <a:endParaRPr lang="ru-RU" sz="3100" b="1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8803"/>
            <a:ext cx="7429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558" lvl="7" indent="-514350"/>
            <a:r>
              <a:rPr lang="ru-RU" sz="3100" b="1" i="1" dirty="0" smtClean="0"/>
              <a:t>2. Для чего нужно знать правила дорожного движения?</a:t>
            </a:r>
          </a:p>
          <a:p>
            <a:pPr marL="2178558" lvl="7" indent="-514350"/>
            <a:endParaRPr lang="ru-RU" sz="31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214346" y="3929066"/>
            <a:ext cx="7715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558" lvl="7" indent="-514350"/>
            <a:r>
              <a:rPr lang="ru-RU" sz="3100" b="1" i="1" dirty="0" smtClean="0"/>
              <a:t>3. Что может произойти, если не соблюдать правила дорожного движения?</a:t>
            </a:r>
            <a:endParaRPr lang="ru-RU" sz="3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14686"/>
            <a:ext cx="7053290" cy="3000396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 в гости к другу мы весело идем.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там на перекрестке –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Пятиэтажный дом.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светофор веселый,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Огни цветные в ряд,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Дает сигнал машинам: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«Дорогу для ребят!»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что-то вдруг случилось,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Погасли огоньки,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Толпой стоят машины, -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Сигналят все гудки!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782538"/>
            <a:ext cx="4347637" cy="3075462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7239000" cy="31696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Быть должны у светофора</a:t>
            </a:r>
          </a:p>
          <a:p>
            <a:r>
              <a:rPr lang="ru-RU" dirty="0" smtClean="0"/>
              <a:t>Разноцветные глаза.</a:t>
            </a:r>
          </a:p>
          <a:p>
            <a:r>
              <a:rPr lang="ru-RU" dirty="0" smtClean="0"/>
              <a:t>Красный, желтый, зеленый,</a:t>
            </a:r>
          </a:p>
          <a:p>
            <a:r>
              <a:rPr lang="ru-RU" dirty="0" smtClean="0"/>
              <a:t>А без них никак нельзя!</a:t>
            </a:r>
          </a:p>
          <a:p>
            <a:r>
              <a:rPr lang="ru-RU" dirty="0" err="1" smtClean="0"/>
              <a:t>Светофорик</a:t>
            </a:r>
            <a:r>
              <a:rPr lang="ru-RU" dirty="0" smtClean="0"/>
              <a:t>, мы поможем,</a:t>
            </a:r>
          </a:p>
          <a:p>
            <a:r>
              <a:rPr lang="ru-RU" dirty="0" smtClean="0"/>
              <a:t>Испытания пройдем,</a:t>
            </a:r>
          </a:p>
          <a:p>
            <a:r>
              <a:rPr lang="ru-RU" dirty="0" smtClean="0"/>
              <a:t>Огоньки твои зажжем!</a:t>
            </a:r>
          </a:p>
          <a:p>
            <a:pPr>
              <a:buNone/>
            </a:pPr>
            <a:endParaRPr lang="ru-RU" b="1" i="1" dirty="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257176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4981588" cy="28575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Какой сигнал светофора разрешает движение?</a:t>
            </a:r>
            <a:endParaRPr lang="ru-RU" dirty="0"/>
          </a:p>
        </p:txBody>
      </p:sp>
      <p:pic>
        <p:nvPicPr>
          <p:cNvPr id="4" name="Picture 2" descr="C:\Documents and Settings\Документы Ксюши\Работа\Материалы по предметам\ПДД\21.03.2008 23-17-10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091690" cy="300609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72390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Вспыхнет зелёный – свободно иди.</a:t>
            </a:r>
            <a:endParaRPr lang="ru-RU" sz="3200" b="1" i="1" dirty="0"/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500042"/>
            <a:ext cx="5277612" cy="369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6" y="714362"/>
            <a:ext cx="4331845" cy="3087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14818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Чтоб приучить пешехода к порядку,</a:t>
            </a:r>
          </a:p>
          <a:p>
            <a:r>
              <a:rPr lang="ru-RU" sz="2800" b="1" i="1" dirty="0" smtClean="0"/>
              <a:t>Разлиновали асфальт, как тетрадку.</a:t>
            </a:r>
          </a:p>
          <a:p>
            <a:r>
              <a:rPr lang="ru-RU" sz="2800" b="1" i="1" dirty="0" smtClean="0"/>
              <a:t>Через дорогу полоски идут</a:t>
            </a:r>
          </a:p>
          <a:p>
            <a:r>
              <a:rPr lang="ru-RU" sz="2800" b="1" i="1" dirty="0" smtClean="0"/>
              <a:t> и за собой пешехода ведут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4624398" cy="350046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Какой сигнал светофора запрещает движение?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21.03.2008 23-16-09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2300859" cy="33066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642918"/>
            <a:ext cx="4857784" cy="5812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Утроим встаёшь ты, </a:t>
            </a:r>
          </a:p>
          <a:p>
            <a:pPr>
              <a:buNone/>
            </a:pPr>
            <a:r>
              <a:rPr lang="ru-RU" sz="2800" b="1" i="1" dirty="0" smtClean="0"/>
              <a:t>выходишь из дома-</a:t>
            </a:r>
          </a:p>
          <a:p>
            <a:pPr>
              <a:buNone/>
            </a:pPr>
            <a:r>
              <a:rPr lang="ru-RU" sz="2800" b="1" i="1" dirty="0" smtClean="0"/>
              <a:t>На перекрёстке – </a:t>
            </a:r>
          </a:p>
          <a:p>
            <a:pPr>
              <a:buNone/>
            </a:pPr>
            <a:r>
              <a:rPr lang="ru-RU" sz="2800" b="1" i="1" dirty="0" smtClean="0"/>
              <a:t>твой старый знакомый.</a:t>
            </a:r>
          </a:p>
          <a:p>
            <a:pPr>
              <a:buNone/>
            </a:pPr>
            <a:r>
              <a:rPr lang="ru-RU" sz="2800" b="1" i="1" dirty="0" smtClean="0"/>
              <a:t>Он огоньком тебе красным мигнёт,</a:t>
            </a:r>
          </a:p>
          <a:p>
            <a:pPr>
              <a:buNone/>
            </a:pPr>
            <a:r>
              <a:rPr lang="ru-RU" sz="2800" b="1" i="1" dirty="0" smtClean="0"/>
              <a:t>Скажет:»Опасно! </a:t>
            </a:r>
          </a:p>
          <a:p>
            <a:pPr>
              <a:buNone/>
            </a:pPr>
            <a:r>
              <a:rPr lang="ru-RU" sz="2800" b="1" i="1" dirty="0" smtClean="0"/>
              <a:t>Закрыт переход».</a:t>
            </a: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3304093" cy="474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42918"/>
            <a:ext cx="4981588" cy="285752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/>
              <a:t>Что это за знак и как им пользоваться?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7239000" cy="1812290"/>
          </a:xfrm>
        </p:spPr>
        <p:txBody>
          <a:bodyPr>
            <a:normAutofit fontScale="92500" lnSpcReduction="10000"/>
          </a:bodyPr>
          <a:lstStyle/>
          <a:p>
            <a:r>
              <a:rPr lang="ru-RU" sz="3300" b="1" i="1" dirty="0" smtClean="0"/>
              <a:t>Знак «Пешеходный переход». Если есть такой знак, то переходить проезжую часть следует только в зоне его действия.</a:t>
            </a:r>
          </a:p>
          <a:p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2474001" cy="38279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</TotalTime>
  <Words>228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. </vt:lpstr>
      <vt:lpstr>Сегодня в гости к другу мы весело идем. Вот там на перекрестке – Пятиэтажный дом. И светофор веселый, Огни цветные в ряд, Дает сигнал машинам: «Дорогу для ребят!» Но что-то вдруг случилось, Погасли огоньки, Толпой стоят машины, - Сигналят все гудки!  </vt:lpstr>
      <vt:lpstr>Слайд 3</vt:lpstr>
      <vt:lpstr>Какой сигнал светофора разрешает движение?</vt:lpstr>
      <vt:lpstr>Слайд 5</vt:lpstr>
      <vt:lpstr>Слайд 6</vt:lpstr>
      <vt:lpstr>Какой сигнал светофора запрещает движение? </vt:lpstr>
      <vt:lpstr>Слайд 8</vt:lpstr>
      <vt:lpstr>Что это за знак и как им пользоваться? </vt:lpstr>
      <vt:lpstr>Что это за знак и как им пользоваться? </vt:lpstr>
      <vt:lpstr>Что это за знак и как им пользоваться? </vt:lpstr>
      <vt:lpstr>Итог: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Какой сигнал светофора разрешает движение?</dc:title>
  <dc:creator>Admin</dc:creator>
  <cp:lastModifiedBy>Стручкова</cp:lastModifiedBy>
  <cp:revision>18</cp:revision>
  <dcterms:created xsi:type="dcterms:W3CDTF">2009-01-13T19:30:29Z</dcterms:created>
  <dcterms:modified xsi:type="dcterms:W3CDTF">2012-01-30T14:32:03Z</dcterms:modified>
</cp:coreProperties>
</file>