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4"/>
  </p:notesMasterIdLst>
  <p:sldIdLst>
    <p:sldId id="269" r:id="rId2"/>
    <p:sldId id="272" r:id="rId3"/>
    <p:sldId id="282" r:id="rId4"/>
    <p:sldId id="277" r:id="rId5"/>
    <p:sldId id="285" r:id="rId6"/>
    <p:sldId id="276" r:id="rId7"/>
    <p:sldId id="286" r:id="rId8"/>
    <p:sldId id="278" r:id="rId9"/>
    <p:sldId id="288" r:id="rId10"/>
    <p:sldId id="287" r:id="rId11"/>
    <p:sldId id="291" r:id="rId12"/>
    <p:sldId id="29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8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9D951-1A5D-4702-A6C6-DDFE33D16E6C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4BE94-614A-4BA6-97D9-27B2E1CFB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D9B393-B6E7-42DF-8FEC-8B5658696CA6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D9B393-B6E7-42DF-8FEC-8B5658696CA6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2D9B393-B6E7-42DF-8FEC-8B5658696CA6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1340768"/>
            <a:ext cx="812113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Угадай вид  спорта!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2492896"/>
            <a:ext cx="5554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5517232"/>
            <a:ext cx="5651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</a:p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Харина Светлана Владимировна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620688"/>
            <a:ext cx="6380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«Детский сад № 12 г.Кировска»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unname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1916832"/>
            <a:ext cx="3563888" cy="4500337"/>
          </a:xfrm>
          <a:prstGeom prst="rect">
            <a:avLst/>
          </a:prstGeom>
        </p:spPr>
      </p:pic>
      <p:pic>
        <p:nvPicPr>
          <p:cNvPr id="11" name="Рисунок 10" descr="depositphotos_132905016-stock-photo-gold-question-mark-isolated-over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 rot="980626">
            <a:off x="4630328" y="3343314"/>
            <a:ext cx="2276872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692696"/>
            <a:ext cx="3312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Шустрый мяч и две ракетки.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удары чётки, метки.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 победного играть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Никому не уступать!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270892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Станешь сильным, ловким, метким.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Укрепит здоровье спорт.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Мяч возьми и две ракетки,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Выходи играть на ..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4797152"/>
            <a:ext cx="26642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теннисе как птичка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Летун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отличный,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рыба, нередко,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Попадает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сетку!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58112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Палка плюс рамка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плюс сетка —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тенниса это … 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www.carolinacolours.com/web/wp-content/uploads/2018/07/Amenities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7402">
            <a:off x="4235166" y="172258"/>
            <a:ext cx="3776167" cy="2514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s://m-content.storage.yandexcloud.net/uploads/images/5f/d8/5fd88bf82ef770.23871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204864"/>
            <a:ext cx="3146647" cy="2095142"/>
          </a:xfrm>
          <a:prstGeom prst="rect">
            <a:avLst/>
          </a:prstGeom>
          <a:noFill/>
        </p:spPr>
      </p:pic>
      <p:pic>
        <p:nvPicPr>
          <p:cNvPr id="9222" name="Picture 6" descr="https://ae04.alicdn.com/kf/HTB1wx.xtf1TBuNjy0Fjq6yjyXXar/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3284984"/>
            <a:ext cx="1956048" cy="1956048"/>
          </a:xfrm>
          <a:prstGeom prst="rect">
            <a:avLst/>
          </a:prstGeom>
          <a:noFill/>
        </p:spPr>
      </p:pic>
      <p:pic>
        <p:nvPicPr>
          <p:cNvPr id="9224" name="Picture 8" descr="https://tehnoteca.ru/img/1089/1088283/wilson_ultra_97_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4221088"/>
            <a:ext cx="2348879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64088" y="4797152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692696"/>
            <a:ext cx="799288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Теннис 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спортивная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с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мячом и ракетками. Играют на специальной площадке (корте), разделённой сеткой. Цель игры  - ударом ракетки отправить мяч на сторону соперника через сетку так, чтобы соперник не смог его отбить или отбил с нарушением правил.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s://imgfon.ru/Img/Crop/1366x768/Sport/vzmah-tennisistka-tennis-devushka-myach.jpg?img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36912"/>
            <a:ext cx="665999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731"/>
            <a:ext cx="9144000" cy="68754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548680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Ребята, вы ОТЛИЧНО 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справились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заданием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566124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свиданья, до новых встреч!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 descr="C:\Users\Юлия\Desktop\СПОРТ\Безымянный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1484784"/>
            <a:ext cx="3096344" cy="4460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731"/>
            <a:ext cx="9144000" cy="68754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620688"/>
            <a:ext cx="41044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Клюшки есть и есть ворота,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 и с шайбой всё окей!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Эта разновидность спорта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Называется…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pbs.twimg.com/media/E1x-oH-XEAQXBw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0628">
            <a:off x="4554656" y="642140"/>
            <a:ext cx="3636968" cy="2186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555776" y="2420888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Палка в виде запятой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Гонит шайбу перед собой.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2" name="Picture 6" descr="https://www.pngkey.com/png/detail/67-679858_dfs-hockey-blanja-com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2996952"/>
            <a:ext cx="1633904" cy="1460551"/>
          </a:xfrm>
          <a:prstGeom prst="rect">
            <a:avLst/>
          </a:prstGeom>
          <a:noFill/>
        </p:spPr>
      </p:pic>
      <p:pic>
        <p:nvPicPr>
          <p:cNvPr id="19464" name="Picture 8" descr="https://images.ru.prom.st/127136154_w640_h640_klyushka-dlya-hokkey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916832"/>
            <a:ext cx="2594201" cy="208823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03848" y="3429000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Бегает от клюшки к клюшке,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же это за старушка?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6" name="Picture 10" descr="https://a.allegroimg.com/s720/0661b1/9cb521b94d0ab420962d2906bf2a/BAUER-NS-SENIOR-LYZWY-HOKEJOWE-r-44-5-9-KRAKOW-Model-N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077072"/>
            <a:ext cx="2700235" cy="231389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419872" y="4581128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Низ у тех ботинок острый,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Устоять совсем не просто,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них по льду кататься можно,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Научиться всем не сложно!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depositphotos_132905016-stock-photo-gold-question-mark-isolated-over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63751">
            <a:off x="6876256" y="4581128"/>
            <a:ext cx="1556792" cy="155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620688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Хоккей с шайбой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командная спортивная игра на льду, заключающаяся в противоборстве двух команд на коньках, которые, передавая шайбу клюшками, стремятся забросить ее наибольшее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количество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 в ворота соперника и не пропустить в свои. Побеждает команда, забросившая наибольшее количество шайб в ворота соперника.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13285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3 (1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28600" y="2780927"/>
            <a:ext cx="4968552" cy="3726415"/>
          </a:xfrm>
          <a:prstGeom prst="rect">
            <a:avLst/>
          </a:prstGeom>
        </p:spPr>
      </p:pic>
      <p:pic>
        <p:nvPicPr>
          <p:cNvPr id="18434" name="Picture 2" descr="https://omskzdes.ru/storage/p/2021/02/05/1612535494_711414_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108283"/>
            <a:ext cx="5256584" cy="2973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620688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54868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Ногами все бьют мяч, пинают,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гвоздь в ворота забивают,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Кричат от радости все: «Гол!».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Игру с мячом зовут 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191683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Маленький, удаленький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Громко кричит,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Судье помогает,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Устали не знает … 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3284984"/>
            <a:ext cx="2520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обижен, а надут,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Его по полю ведут.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ударят – нипочем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угнаться за…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20072" y="321297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Посмотрите, посмотрите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подошве есть шипы.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Они поле рыхлят шустро,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Кто же это братцы … 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s://cdn1.ozone.ru/s3/multimedia-h/600359357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4437112"/>
            <a:ext cx="2396200" cy="1674764"/>
          </a:xfrm>
          <a:prstGeom prst="rect">
            <a:avLst/>
          </a:prstGeom>
          <a:noFill/>
        </p:spPr>
      </p:pic>
      <p:pic>
        <p:nvPicPr>
          <p:cNvPr id="9222" name="Picture 6" descr="https://www.idealnygadzet.pl/79762-large_default/pilka-nozna-curv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4221088"/>
            <a:ext cx="2232248" cy="2232248"/>
          </a:xfrm>
          <a:prstGeom prst="rect">
            <a:avLst/>
          </a:prstGeom>
          <a:noFill/>
        </p:spPr>
      </p:pic>
      <p:pic>
        <p:nvPicPr>
          <p:cNvPr id="9224" name="Picture 8" descr="https://spb.podarki-market.ru/upload/prod_add_s/467/product-560467-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CECEE"/>
              </a:clrFrom>
              <a:clrTo>
                <a:srgbClr val="ECEC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1412776"/>
            <a:ext cx="2304256" cy="2304256"/>
          </a:xfrm>
          <a:prstGeom prst="rect">
            <a:avLst/>
          </a:prstGeom>
          <a:noFill/>
        </p:spPr>
      </p:pic>
      <p:pic>
        <p:nvPicPr>
          <p:cNvPr id="9226" name="Picture 10" descr="http://pics2.pokazuha.ru/p201/w/0/7975123e0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59299">
            <a:off x="683568" y="476672"/>
            <a:ext cx="3670615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depositphotos_132905016-stock-photo-gold-question-mark-isolated-over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3717032"/>
            <a:ext cx="2132856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548681"/>
            <a:ext cx="777686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Футбол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- вид спорта, который требует большой физической силы, выносливости и ловкости. Цель игры «забить мяч в ворота противника». В этом виде спорта игрокам не разрешается играть руками. В игре в футбол футболисты должны  использовать ноги, уметь давать точные пасы в разные части футбольного поля.</a:t>
            </a:r>
            <a:endParaRPr lang="ru-RU" sz="2400" dirty="0" smtClean="0"/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8" name="Рисунок 7" descr="scale_120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44624" y="2780928"/>
            <a:ext cx="5832648" cy="3600400"/>
          </a:xfrm>
          <a:prstGeom prst="rect">
            <a:avLst/>
          </a:prstGeom>
        </p:spPr>
      </p:pic>
      <p:pic>
        <p:nvPicPr>
          <p:cNvPr id="12290" name="Picture 2" descr="https://cdn.pixabay.com/photo/2021/07/09/08/39/football-6398650_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852936"/>
            <a:ext cx="5184576" cy="3455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731"/>
            <a:ext cx="9144000" cy="68754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36096" y="314096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 название квадрата,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Ограничен он канатом.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болельщики вокруг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Ждут, когда же бой начнут.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62068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Назовите нам вид спорта,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Где ни клюшки нет, ни корта!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Есть перчатки, ринг и бой,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победа за тобой!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458112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Бой без них вести так сложно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боксеру невозможно.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Разный вес у них бывает,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Боксер их с толком выбирает.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234888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начале возвещает,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Всем победу обещает!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конце боя он звучит,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Отдохнуть бойцам велит.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1tulatv.ru/sites/default/files/664f6e9717b20172919707e041a5c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0649"/>
            <a:ext cx="3832291" cy="252164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 descr="https://www.musik-produktiv.com/pic-100055075xl/boing-feng-gong-stt-1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916832"/>
            <a:ext cx="2088231" cy="2088232"/>
          </a:xfrm>
          <a:prstGeom prst="rect">
            <a:avLst/>
          </a:prstGeom>
          <a:noFill/>
        </p:spPr>
      </p:pic>
      <p:pic>
        <p:nvPicPr>
          <p:cNvPr id="11270" name="Picture 6" descr="https://sc04.alicdn.com/kf/He6b1b63d53164077b971c443bb6a6c9b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3717032"/>
            <a:ext cx="2592288" cy="2592288"/>
          </a:xfrm>
          <a:prstGeom prst="rect">
            <a:avLst/>
          </a:prstGeom>
          <a:noFill/>
        </p:spPr>
      </p:pic>
      <p:pic>
        <p:nvPicPr>
          <p:cNvPr id="11272" name="Picture 8" descr="https://amedey.ru/images/detailed/37/33820_365f94a833ffae88f8341b87a9091a5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772000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754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548680"/>
            <a:ext cx="784887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Бокс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контактный вид спорта, в котором спортсмены наносят друг другу удары кулаками в специальных перчатках. Победа присваивается в случае, если соперник сбит с ног и не может подняться в течение десяти секунд или если он получил травму, не позволяющую продолжать бой.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sun9-33.userapi.com/impg/B8IcJFB2tw4TkhSIn9nhr4TCdfR7lR_yfioruA/nOt0_s0R_IM.jpg?size=604x528&amp;quality=96&amp;sign=ea8c67eaf4a27367aae37b868b0414b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564904"/>
            <a:ext cx="4752528" cy="3839792"/>
          </a:xfrm>
          <a:prstGeom prst="rect">
            <a:avLst/>
          </a:prstGeom>
          <a:noFill/>
        </p:spPr>
      </p:pic>
      <p:pic>
        <p:nvPicPr>
          <p:cNvPr id="6" name="Рисунок 5" descr="unname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492896"/>
            <a:ext cx="3861048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6926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7647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же за игра такая?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Мячик весело веду,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в кольцо его бросаю,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Вверх взлетая на ходу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479715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Стукнешь о стенку -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я отскачу,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Бросишь в корзину -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я проскочу.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328498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спортзале есть и слева щит,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справа щит.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кольцах есть корзины,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круг посередине.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sportop.ru/wa-data/public/shop/products/09/20/152009/images/469939/dfc_kidsc_1.75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132856"/>
            <a:ext cx="2880320" cy="2880320"/>
          </a:xfrm>
          <a:prstGeom prst="rect">
            <a:avLst/>
          </a:prstGeom>
          <a:noFill/>
        </p:spPr>
      </p:pic>
      <p:pic>
        <p:nvPicPr>
          <p:cNvPr id="7172" name="Picture 4" descr="https://cdn1.ozone.ru/multimedia/103605178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3933056"/>
            <a:ext cx="2232248" cy="2232248"/>
          </a:xfrm>
          <a:prstGeom prst="rect">
            <a:avLst/>
          </a:prstGeom>
          <a:noFill/>
        </p:spPr>
      </p:pic>
      <p:pic>
        <p:nvPicPr>
          <p:cNvPr id="7174" name="Picture 6" descr="https://freetips.top/wp-content/uploads/2020/11/total-na-chetverti-pozvolyaet-zarabotat-bolsh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88640"/>
            <a:ext cx="4347613" cy="28976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754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692696"/>
            <a:ext cx="777686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Баскетбо́л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спортивная командная игра с мячом.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каждой команды — забросить руками мяч в корзину соперника прикрепленную к щиту и помешать другой команде завладеть мячом и забросить его в свою корзину. Корзина находится на высоте 3,05 м от пола.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www.culture.ru/storage/images/e828106fd205daa891ee2e971c1c2aa5/1137ff6985a7a2a27f9eecf1b711cacf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708920"/>
            <a:ext cx="5112568" cy="3408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1088</TotalTime>
  <Words>252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</dc:creator>
  <cp:lastModifiedBy>Юлия</cp:lastModifiedBy>
  <cp:revision>64</cp:revision>
  <dcterms:created xsi:type="dcterms:W3CDTF">2012-11-26T14:14:51Z</dcterms:created>
  <dcterms:modified xsi:type="dcterms:W3CDTF">2022-03-08T10:16:12Z</dcterms:modified>
</cp:coreProperties>
</file>