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8" r:id="rId9"/>
    <p:sldId id="267" r:id="rId10"/>
    <p:sldId id="266" r:id="rId11"/>
    <p:sldId id="272" r:id="rId12"/>
    <p:sldId id="271" r:id="rId13"/>
    <p:sldId id="270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C23C-569E-4124-BCEF-7CEE71C2AA0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4447-0DAF-4F1C-9813-0180547A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jpeg"/><Relationship Id="rId2" Type="http://schemas.openxmlformats.org/officeDocument/2006/relationships/audio" Target="file:///C:\Users\&#1048;&#1056;&#1040;\Desktop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jpeg"/><Relationship Id="rId2" Type="http://schemas.openxmlformats.org/officeDocument/2006/relationships/audio" Target="file:///H:\&#1080;&#1075;&#1088;&#1072;\fonoteca-raskat-groma.mp3" TargetMode="External"/><Relationship Id="rId1" Type="http://schemas.openxmlformats.org/officeDocument/2006/relationships/audio" Target="file:///C:\Users\&#1048;&#1056;&#1040;\Desktop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26.jpe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jpeg"/><Relationship Id="rId2" Type="http://schemas.openxmlformats.org/officeDocument/2006/relationships/audio" Target="file:///H:\&#1080;&#1075;&#1088;&#1072;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2guryev.ru/apatit-arena-holodnyj-start/" TargetMode="External"/><Relationship Id="rId3" Type="http://schemas.openxmlformats.org/officeDocument/2006/relationships/hyperlink" Target="https://kirovsk.ru/npa/npa_projects/proj_resh_270919_1/" TargetMode="External"/><Relationship Id="rId7" Type="http://schemas.openxmlformats.org/officeDocument/2006/relationships/hyperlink" Target="https://khibinytravel.com/mes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ibiny.com/news/archive/145813/" TargetMode="External"/><Relationship Id="rId5" Type="http://schemas.openxmlformats.org/officeDocument/2006/relationships/hyperlink" Target="https://irinazaytseva.ru/zagadki-pro-sport.html" TargetMode="External"/><Relationship Id="rId4" Type="http://schemas.openxmlformats.org/officeDocument/2006/relationships/hyperlink" Target="https://mamamozhetvse.ru/zagadki-pro-sport-dlya-detej-33-luchshi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audio" Target="file:///H:\&#1080;&#1075;&#1088;&#1072;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file:///C:\Users\&#1048;&#1056;&#1040;\Desktop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audio" Target="file:///C:\Users\&#1048;&#1056;&#1040;\Desktop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audio" Target="file:///C:\Users\&#1048;&#1056;&#1040;\Desktop\&#1047;&#1074;&#1091;&#1082;&#1080;%20&#1076;&#1083;&#1103;%20&#1074;&#1080;&#1076;&#1077;&#1086;%20&#1087;&#1088;&#1080;%20&#1087;&#1077;&#1088;&#1077;&#1093;&#1086;&#1076;&#1077;%20-%20&#1042;&#1086;&#1083;&#1096;&#1077;&#1073;&#1089;&#1090;&#1074;&#1086;%20(www.hotplayer.ru).mp3" TargetMode="External"/><Relationship Id="rId1" Type="http://schemas.openxmlformats.org/officeDocument/2006/relationships/audio" Target="file:///H:\&#1080;&#1075;&#1088;&#1072;\fonoteca-raskat-groma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42493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Arkhive" pitchFamily="34" charset="0"/>
              </a:rPr>
              <a:t>муниципальное бюджетное дошкольное </a:t>
            </a:r>
            <a:r>
              <a:rPr lang="ru-RU" b="1" dirty="0" smtClean="0">
                <a:solidFill>
                  <a:schemeClr val="tx1"/>
                </a:solidFill>
                <a:latin typeface="Arkhive" pitchFamily="34" charset="0"/>
              </a:rPr>
              <a:t>образовательное </a:t>
            </a:r>
            <a:r>
              <a:rPr lang="ru-RU" b="1" dirty="0">
                <a:solidFill>
                  <a:schemeClr val="tx1"/>
                </a:solidFill>
                <a:latin typeface="Arkhive" pitchFamily="34" charset="0"/>
              </a:rPr>
              <a:t>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Arkhive" pitchFamily="34" charset="0"/>
              </a:rPr>
              <a:t>«Детский сад № 12 г. Кировска»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«Город, в котором Я живу»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 Black" pitchFamily="34" charset="0"/>
              </a:rPr>
              <a:t>(викторина для детей старшего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Arial Black" pitchFamily="34" charset="0"/>
              </a:rPr>
              <a:t>дошкольного возраста)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229200"/>
            <a:ext cx="41044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  <a:latin typeface="Arkhive" pitchFamily="34" charset="0"/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Arkhive" pitchFamily="34" charset="0"/>
              </a:rPr>
              <a:t>    воспитатель Абрамова И.Д</a:t>
            </a:r>
            <a:r>
              <a:rPr lang="ru-RU" b="1" dirty="0">
                <a:solidFill>
                  <a:schemeClr val="tx1"/>
                </a:solidFill>
                <a:latin typeface="Arkhive" pitchFamily="34" charset="0"/>
              </a:rPr>
              <a:t>.</a:t>
            </a:r>
          </a:p>
        </p:txBody>
      </p:sp>
      <p:pic>
        <p:nvPicPr>
          <p:cNvPr id="9" name="Picture 2" descr="http://lexicon.dobrohot.org/images/e/e1/00026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016224" cy="263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1268760"/>
            <a:ext cx="7560840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 Шайбу здесь вовсю гоняют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И в ворота все бросают.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Здесь на поле лёд везде,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Рады мы такой игре.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/>
            </a:r>
            <a:br>
              <a:rPr lang="ru-RU" sz="4400" b="1" dirty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2809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ЛЕДОВЫЙ ДВОРЕЦ «АПАТИТ АРЕНА»</a:t>
            </a:r>
          </a:p>
        </p:txBody>
      </p:sp>
      <p:pic>
        <p:nvPicPr>
          <p:cNvPr id="10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268760"/>
            <a:ext cx="4104456" cy="2592288"/>
          </a:xfrm>
          <a:prstGeom prst="rect">
            <a:avLst/>
          </a:prstGeom>
        </p:spPr>
      </p:pic>
      <p:pic>
        <p:nvPicPr>
          <p:cNvPr id="11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4031332"/>
            <a:ext cx="4104456" cy="2566020"/>
          </a:xfrm>
          <a:prstGeom prst="rect">
            <a:avLst/>
          </a:prstGeom>
        </p:spPr>
      </p:pic>
      <p:pic>
        <p:nvPicPr>
          <p:cNvPr id="12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680012" y="1268760"/>
            <a:ext cx="4068452" cy="2592288"/>
          </a:xfrm>
          <a:prstGeom prst="rect">
            <a:avLst/>
          </a:prstGeom>
        </p:spPr>
      </p:pic>
      <p:pic>
        <p:nvPicPr>
          <p:cNvPr id="13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675026" y="4031332"/>
            <a:ext cx="4073438" cy="256602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23611 -0.2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560840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Это что за чудный дом?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Сто детишек в доме том,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Дом детишкам очень рад,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Что же это?...</a:t>
            </a:r>
            <a:endParaRPr lang="ru-RU" sz="4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 ДЕТСКИЙ САД № 12 «БРУСНИЧКА»</a:t>
            </a:r>
          </a:p>
        </p:txBody>
      </p:sp>
      <p:pic>
        <p:nvPicPr>
          <p:cNvPr id="9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788024" y="4005064"/>
            <a:ext cx="4104456" cy="2592288"/>
          </a:xfrm>
          <a:prstGeom prst="rect">
            <a:avLst/>
          </a:prstGeom>
        </p:spPr>
      </p:pic>
      <p:pic>
        <p:nvPicPr>
          <p:cNvPr id="10" name="fonoteca-raskat-gro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51520" y="1268760"/>
            <a:ext cx="4188295" cy="2592288"/>
          </a:xfrm>
          <a:prstGeom prst="rect">
            <a:avLst/>
          </a:prstGeom>
        </p:spPr>
      </p:pic>
      <p:pic>
        <p:nvPicPr>
          <p:cNvPr id="11" name="fonoteca-raskat-gro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51520" y="4005064"/>
            <a:ext cx="4188295" cy="2592288"/>
          </a:xfrm>
          <a:prstGeom prst="rect">
            <a:avLst/>
          </a:prstGeom>
        </p:spPr>
      </p:pic>
      <p:pic>
        <p:nvPicPr>
          <p:cNvPr id="12" name="fonoteca-raskat-gro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88024" y="1268760"/>
            <a:ext cx="4104456" cy="259228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401 -0.215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632848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Вот стоит дворец огромный,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Как из лета гость залетный.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Люди плавают зимою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В блюде каменном с водою</a:t>
            </a:r>
            <a:endParaRPr lang="ru-RU" sz="4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4168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БАССЕЙН «ДЕЛЬФИН»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3528392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412776"/>
            <a:ext cx="3528392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1268760"/>
            <a:ext cx="4104456" cy="2612876"/>
          </a:xfrm>
          <a:prstGeom prst="rect">
            <a:avLst/>
          </a:prstGeom>
        </p:spPr>
      </p:pic>
      <p:pic>
        <p:nvPicPr>
          <p:cNvPr id="22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7" y="1262683"/>
            <a:ext cx="4107084" cy="2612876"/>
          </a:xfrm>
          <a:prstGeom prst="rect">
            <a:avLst/>
          </a:prstGeom>
        </p:spPr>
      </p:pic>
      <p:pic>
        <p:nvPicPr>
          <p:cNvPr id="23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4089623"/>
            <a:ext cx="4107085" cy="2520280"/>
          </a:xfrm>
          <a:prstGeom prst="rect">
            <a:avLst/>
          </a:prstGeom>
        </p:spPr>
      </p:pic>
      <p:pic>
        <p:nvPicPr>
          <p:cNvPr id="20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23528" y="4089623"/>
            <a:ext cx="4104456" cy="252028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3229 -0.20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809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СПИСОК  ЛИТЕРАТУРЫ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772816"/>
            <a:ext cx="748883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https://kirovsk.ru/npa/npa_projects/proj_resh_270919_1/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4"/>
              </a:rPr>
              <a:t>https://mamamozhetvse.ru/zagadki-pro-sport-dlya-detej-33-luchshix.html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5"/>
              </a:rPr>
              <a:t>https://irinazaytseva.ru/zagadki-pro-sport.html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6"/>
              </a:rPr>
              <a:t>https://www.hibiny.com/news/archive/145813/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7"/>
              </a:rPr>
              <a:t>https://khibinytravel.com/mesta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  <a:hlinkClick r:id="rId8"/>
              </a:rPr>
              <a:t>https://2guryev.ru/apatit-arena-holodnyj-start/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424936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Хор здесь, рисование, танцы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Театральный, духовой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Каждый может записаться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И в кружок ходить любой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Для здоровья и фигуры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Есть у нас 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+mj-lt"/>
              </a:rPr>
              <a:t>КИРОВСКИЙ ГОРОДСКОЙ ДВОРЕЦ КУЛЬТУРЫ</a:t>
            </a:r>
          </a:p>
        </p:txBody>
      </p:sp>
      <p:pic>
        <p:nvPicPr>
          <p:cNvPr id="12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124744"/>
            <a:ext cx="4176464" cy="2628503"/>
          </a:xfrm>
          <a:prstGeom prst="rect">
            <a:avLst/>
          </a:prstGeom>
        </p:spPr>
      </p:pic>
      <p:pic>
        <p:nvPicPr>
          <p:cNvPr id="13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88024" y="1124744"/>
            <a:ext cx="4128018" cy="2628503"/>
          </a:xfrm>
          <a:prstGeom prst="rect">
            <a:avLst/>
          </a:prstGeom>
        </p:spPr>
      </p:pic>
      <p:pic>
        <p:nvPicPr>
          <p:cNvPr id="14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1520" y="4005064"/>
            <a:ext cx="4176464" cy="2664296"/>
          </a:xfrm>
          <a:prstGeom prst="rect">
            <a:avLst/>
          </a:prstGeom>
        </p:spPr>
      </p:pic>
      <p:pic>
        <p:nvPicPr>
          <p:cNvPr id="16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88024" y="4005064"/>
            <a:ext cx="4128017" cy="266429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5972 -0.267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69269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002060"/>
              </a:solidFill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В нём предметы старины до сих пор сохранены, любознательный народ поглазеть на них идёт…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solidFill>
                  <a:srgbClr val="CC0000"/>
                </a:solidFill>
              </a:rPr>
              <a:t>МУЗЕЙНО - ВЫСТАВОЧНЫЙ ЦЕНТР</a:t>
            </a:r>
            <a:endParaRPr lang="ru-RU" sz="3200" b="1" dirty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9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716016" y="1124744"/>
            <a:ext cx="4104456" cy="2592288"/>
          </a:xfrm>
          <a:prstGeom prst="rect">
            <a:avLst/>
          </a:prstGeom>
        </p:spPr>
      </p:pic>
      <p:pic>
        <p:nvPicPr>
          <p:cNvPr id="10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6" y="3933056"/>
            <a:ext cx="4104456" cy="2664296"/>
          </a:xfrm>
          <a:prstGeom prst="rect">
            <a:avLst/>
          </a:prstGeom>
        </p:spPr>
      </p:pic>
      <p:pic>
        <p:nvPicPr>
          <p:cNvPr id="11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86989" y="3933056"/>
            <a:ext cx="4068987" cy="2664296"/>
          </a:xfrm>
          <a:prstGeom prst="rect">
            <a:avLst/>
          </a:prstGeom>
        </p:spPr>
      </p:pic>
      <p:pic>
        <p:nvPicPr>
          <p:cNvPr id="12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286989" y="1124744"/>
            <a:ext cx="4068987" cy="259228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24427 0.2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777686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Что за чудный водоём 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Рядом лес и близко дом? 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Вы видали это чудо 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Столб воды из ниоткуда!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Улетает в никуда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Невесомая вода!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0648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solidFill>
                  <a:srgbClr val="CC0000"/>
                </a:solidFill>
              </a:rPr>
              <a:t>ОЗЕРО «ВЕРХНЕЕ»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11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268760"/>
            <a:ext cx="4176464" cy="2664296"/>
          </a:xfrm>
          <a:prstGeom prst="rect">
            <a:avLst/>
          </a:prstGeom>
        </p:spPr>
      </p:pic>
      <p:pic>
        <p:nvPicPr>
          <p:cNvPr id="12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88024" y="4124300"/>
            <a:ext cx="4032448" cy="2448272"/>
          </a:xfrm>
          <a:prstGeom prst="rect">
            <a:avLst/>
          </a:prstGeom>
        </p:spPr>
      </p:pic>
      <p:pic>
        <p:nvPicPr>
          <p:cNvPr id="13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23528" y="4124300"/>
            <a:ext cx="4104456" cy="2448272"/>
          </a:xfrm>
          <a:prstGeom prst="rect">
            <a:avLst/>
          </a:prstGeom>
        </p:spPr>
      </p:pic>
      <p:pic>
        <p:nvPicPr>
          <p:cNvPr id="14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88024" y="1268760"/>
            <a:ext cx="4032448" cy="259077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2401 0.189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488832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Его воздвигли воинам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Ушедшим на войну,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Сражавшимся за Родину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За нас, за тишину.</a:t>
            </a:r>
            <a:endParaRPr lang="ru-RU" sz="4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49789_111-p-fon-dlya-kursovoi-prezentatsii-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ПАМЯТНИК «КИРОВЧАНАМ, </a:t>
            </a:r>
          </a:p>
          <a:p>
            <a:pPr algn="ctr"/>
            <a:r>
              <a:rPr lang="ru-RU" sz="3200" b="1" dirty="0">
                <a:solidFill>
                  <a:srgbClr val="CC0000"/>
                </a:solidFill>
              </a:rPr>
              <a:t>ПОГИБШИМ В 1941-1945 ГОДАХ»</a:t>
            </a:r>
          </a:p>
        </p:txBody>
      </p:sp>
      <p:pic>
        <p:nvPicPr>
          <p:cNvPr id="10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1261" y="1484784"/>
            <a:ext cx="4146723" cy="2490961"/>
          </a:xfrm>
          <a:prstGeom prst="rect">
            <a:avLst/>
          </a:prstGeom>
        </p:spPr>
      </p:pic>
      <p:pic>
        <p:nvPicPr>
          <p:cNvPr id="11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6" y="1484784"/>
            <a:ext cx="4104456" cy="2490961"/>
          </a:xfrm>
          <a:prstGeom prst="rect">
            <a:avLst/>
          </a:prstGeom>
        </p:spPr>
      </p:pic>
      <p:pic>
        <p:nvPicPr>
          <p:cNvPr id="12" name="fonoteca-raskat-gr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4149080"/>
            <a:ext cx="4104456" cy="2520280"/>
          </a:xfrm>
          <a:prstGeom prst="rect">
            <a:avLst/>
          </a:prstGeom>
        </p:spPr>
      </p:pic>
      <p:pic>
        <p:nvPicPr>
          <p:cNvPr id="13" name="Звуки для видео при переходе - Волшебств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01874" y="4149080"/>
            <a:ext cx="4126110" cy="252028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028 -0.2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205</Words>
  <Application>Microsoft Office PowerPoint</Application>
  <PresentationFormat>Экран (4:3)</PresentationFormat>
  <Paragraphs>43</Paragraphs>
  <Slides>16</Slides>
  <Notes>0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47</cp:revision>
  <dcterms:created xsi:type="dcterms:W3CDTF">2021-10-18T18:28:43Z</dcterms:created>
  <dcterms:modified xsi:type="dcterms:W3CDTF">2024-02-07T22:08:12Z</dcterms:modified>
</cp:coreProperties>
</file>