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67" r:id="rId4"/>
    <p:sldId id="277" r:id="rId5"/>
    <p:sldId id="257" r:id="rId6"/>
    <p:sldId id="268" r:id="rId7"/>
    <p:sldId id="280" r:id="rId8"/>
    <p:sldId id="282" r:id="rId9"/>
    <p:sldId id="281" r:id="rId10"/>
    <p:sldId id="269" r:id="rId11"/>
    <p:sldId id="271" r:id="rId12"/>
    <p:sldId id="259" r:id="rId13"/>
    <p:sldId id="262" r:id="rId14"/>
    <p:sldId id="283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DEF-4F1D-4316-BA6F-382B6CD84BD7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669-4967-40E9-AD50-1C14D2F66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118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DEF-4F1D-4316-BA6F-382B6CD84BD7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669-4967-40E9-AD50-1C14D2F66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129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DEF-4F1D-4316-BA6F-382B6CD84BD7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669-4967-40E9-AD50-1C14D2F66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326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DEF-4F1D-4316-BA6F-382B6CD84BD7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669-4967-40E9-AD50-1C14D2F66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06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DEF-4F1D-4316-BA6F-382B6CD84BD7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669-4967-40E9-AD50-1C14D2F66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368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DEF-4F1D-4316-BA6F-382B6CD84BD7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669-4967-40E9-AD50-1C14D2F66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24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DEF-4F1D-4316-BA6F-382B6CD84BD7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669-4967-40E9-AD50-1C14D2F66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568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DEF-4F1D-4316-BA6F-382B6CD84BD7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669-4967-40E9-AD50-1C14D2F66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679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DEF-4F1D-4316-BA6F-382B6CD84BD7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669-4967-40E9-AD50-1C14D2F66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54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DEF-4F1D-4316-BA6F-382B6CD84BD7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669-4967-40E9-AD50-1C14D2F66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082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7DEF-4F1D-4316-BA6F-382B6CD84BD7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A669-4967-40E9-AD50-1C14D2F66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19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87DEF-4F1D-4316-BA6F-382B6CD84BD7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CA669-4967-40E9-AD50-1C14D2F66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346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opona.com/22754-klipart-kosmos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aamskie-skazki.larec-skazok.ru/skazki-na-bukvu-n" TargetMode="External"/><Relationship Id="rId4" Type="http://schemas.openxmlformats.org/officeDocument/2006/relationships/hyperlink" Target="https://north4you.com/blog/saamy-narod-krajnego-sever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honoteka.org/uploads/posts/2021-03/1616695389_10-p-severnoe-siyanie-fon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992888" cy="1368152"/>
          </a:xfrm>
          <a:noFill/>
          <a:ln w="25400">
            <a:noFill/>
          </a:ln>
        </p:spPr>
        <p:txBody>
          <a:bodyPr>
            <a:noAutofit/>
          </a:bodyPr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Викторина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детей старшего возраста</a:t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«Саамы – жители крайнего севера»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/>
          </p:cNvSpPr>
          <p:nvPr/>
        </p:nvSpPr>
        <p:spPr bwMode="auto">
          <a:xfrm>
            <a:off x="5076056" y="5805264"/>
            <a:ext cx="381642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ru-RU" sz="1600" dirty="0" smtClean="0"/>
              <a:t>Подготовила: </a:t>
            </a:r>
          </a:p>
          <a:p>
            <a:pPr algn="r">
              <a:spcBef>
                <a:spcPct val="20000"/>
              </a:spcBef>
            </a:pPr>
            <a:r>
              <a:rPr lang="ru-RU" sz="1600" dirty="0" smtClean="0"/>
              <a:t>воспитатель Абрамова И.Д.</a:t>
            </a:r>
            <a:endParaRPr lang="ru-RU" sz="1600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4211960" y="6237312"/>
            <a:ext cx="647588" cy="368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s://saami.su/images/books/books40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324" y="2691011"/>
            <a:ext cx="482453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116632"/>
            <a:ext cx="79928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«Детский сад № 12 г. Кировска»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35608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phonoteka.org/uploads/posts/2021-03/1616695389_10-p-severnoe-siyanie-fon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Горизонтальный свиток 18"/>
          <p:cNvSpPr/>
          <p:nvPr/>
        </p:nvSpPr>
        <p:spPr>
          <a:xfrm>
            <a:off x="683568" y="332656"/>
            <a:ext cx="4368837" cy="4536504"/>
          </a:xfrm>
          <a:prstGeom prst="horizontalScroll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Найдите и назовите зимнюю обувь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саамов? 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18" name="Рисунок 17" descr="Risunok2-YhFWKDrc4-transfor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420888"/>
            <a:ext cx="1647160" cy="2186747"/>
          </a:xfrm>
          <a:prstGeom prst="rect">
            <a:avLst/>
          </a:prstGeom>
        </p:spPr>
      </p:pic>
      <p:pic>
        <p:nvPicPr>
          <p:cNvPr id="21" name="Рисунок 20" descr="6006813169-transfor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548680"/>
            <a:ext cx="1661585" cy="2252996"/>
          </a:xfrm>
          <a:prstGeom prst="rect">
            <a:avLst/>
          </a:prstGeom>
        </p:spPr>
      </p:pic>
      <p:pic>
        <p:nvPicPr>
          <p:cNvPr id="22" name="Рисунок 21" descr="82150x200-transfor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164288" y="3573016"/>
            <a:ext cx="1728192" cy="2304256"/>
          </a:xfrm>
          <a:prstGeom prst="rect">
            <a:avLst/>
          </a:prstGeom>
        </p:spPr>
      </p:pic>
      <p:pic>
        <p:nvPicPr>
          <p:cNvPr id="23" name="Рисунок 22" descr="саамка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55776" y="4869160"/>
            <a:ext cx="136167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487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phonoteka.org/uploads/posts/2021-03/1616695389_10-p-severnoe-siyanie-fon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Горизонтальный свиток 16"/>
          <p:cNvSpPr/>
          <p:nvPr/>
        </p:nvSpPr>
        <p:spPr>
          <a:xfrm>
            <a:off x="395536" y="476672"/>
            <a:ext cx="5040560" cy="4536504"/>
          </a:xfrm>
          <a:prstGeom prst="horizontalScroll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Когда отмечается Международный день саамов?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20" name="Рисунок 19" descr="саамка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869160"/>
            <a:ext cx="1361677" cy="187220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940152" y="1556792"/>
            <a:ext cx="252028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 января</a:t>
            </a:r>
            <a:endParaRPr lang="ru-RU" sz="36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940152" y="3717032"/>
            <a:ext cx="252028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6 февраля</a:t>
            </a:r>
            <a:endParaRPr lang="ru-RU" sz="3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940152" y="2636912"/>
            <a:ext cx="252028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8 марта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31168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phonoteka.org/uploads/posts/2021-03/1616695389_10-p-severnoe-siyanie-fon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Горизонтальный свиток 16"/>
          <p:cNvSpPr/>
          <p:nvPr/>
        </p:nvSpPr>
        <p:spPr>
          <a:xfrm>
            <a:off x="683568" y="404664"/>
            <a:ext cx="4368837" cy="4680520"/>
          </a:xfrm>
          <a:prstGeom prst="horizontalScroll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Найдите и назовите саамскую игру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в которую играют только женщины?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19" name="Рисунок 18" descr="саамка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4869160"/>
            <a:ext cx="1361677" cy="1872208"/>
          </a:xfrm>
          <a:prstGeom prst="rect">
            <a:avLst/>
          </a:prstGeom>
        </p:spPr>
      </p:pic>
      <p:pic>
        <p:nvPicPr>
          <p:cNvPr id="8194" name="Picture 2" descr="https://www.finnougoria.ru/upload/iblock/51f/wr-1200.sh-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692696"/>
            <a:ext cx="2520280" cy="1675986"/>
          </a:xfrm>
          <a:prstGeom prst="rect">
            <a:avLst/>
          </a:prstGeom>
          <a:noFill/>
        </p:spPr>
      </p:pic>
      <p:pic>
        <p:nvPicPr>
          <p:cNvPr id="8196" name="Picture 4" descr="https://sportishka.com/uploads/posts/2021-11/1637354357_82-sportishka-com-p-zhenskii-basketbol-komandnii-sport-foto-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564904"/>
            <a:ext cx="2520280" cy="1702892"/>
          </a:xfrm>
          <a:prstGeom prst="rect">
            <a:avLst/>
          </a:prstGeom>
          <a:noFill/>
        </p:spPr>
      </p:pic>
      <p:pic>
        <p:nvPicPr>
          <p:cNvPr id="8198" name="Picture 6" descr="https://betslive.ru/wp-content/uploads/2019/04/zhenskaja-sbornaja-rossii-po-hokkeyu-b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4437112"/>
            <a:ext cx="2520280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4979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phonoteka.org/uploads/posts/2021-03/1616695389_10-p-severnoe-siyanie-fon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Горизонтальный свиток 16"/>
          <p:cNvSpPr/>
          <p:nvPr/>
        </p:nvSpPr>
        <p:spPr>
          <a:xfrm>
            <a:off x="755576" y="332656"/>
            <a:ext cx="4368837" cy="4536504"/>
          </a:xfrm>
          <a:prstGeom prst="horizontalScroll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Назовите саамскую народную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сказку?</a:t>
            </a:r>
          </a:p>
        </p:txBody>
      </p:sp>
      <p:pic>
        <p:nvPicPr>
          <p:cNvPr id="20" name="Рисунок 19" descr="саамка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869160"/>
            <a:ext cx="1361677" cy="1872208"/>
          </a:xfrm>
          <a:prstGeom prst="rect">
            <a:avLst/>
          </a:prstGeom>
        </p:spPr>
      </p:pic>
      <p:pic>
        <p:nvPicPr>
          <p:cNvPr id="7170" name="Picture 2" descr="https://apatity.gov-murman.ru/files/for-news/02.21/bezymyannyy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501008"/>
            <a:ext cx="1512168" cy="2045228"/>
          </a:xfrm>
          <a:prstGeom prst="rect">
            <a:avLst/>
          </a:prstGeom>
          <a:noFill/>
        </p:spPr>
      </p:pic>
      <p:pic>
        <p:nvPicPr>
          <p:cNvPr id="7172" name="Picture 4" descr="https://i.pinimg.com/736x/00/d5/1e/00d51ede6acdafa7e1670bae12e848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132856"/>
            <a:ext cx="1368152" cy="2052228"/>
          </a:xfrm>
          <a:prstGeom prst="rect">
            <a:avLst/>
          </a:prstGeom>
          <a:noFill/>
        </p:spPr>
      </p:pic>
      <p:sp>
        <p:nvSpPr>
          <p:cNvPr id="7174" name="AutoShape 6" descr="https://www.zel-igrushka.ru/products_pictures/4138/repka_russkie_narodnyie_skazki-4138-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 descr="https://mixsp.ru/files/abd/abd409f194d95f96878415b2572413a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1052736"/>
            <a:ext cx="1514171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722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honoteka.org/uploads/posts/2021-03/1616695389_10-p-severnoe-siyanie-fon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1259632" y="1052736"/>
            <a:ext cx="3814155" cy="3748659"/>
          </a:xfrm>
          <a:prstGeom prst="horizontalScroll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00FF"/>
                </a:solidFill>
              </a:rPr>
              <a:t>Спасибо вам, </a:t>
            </a:r>
            <a:endParaRPr lang="ru-RU" sz="40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ребята</a:t>
            </a:r>
            <a:r>
              <a:rPr lang="ru-RU" sz="4000" b="1" dirty="0">
                <a:solidFill>
                  <a:srgbClr val="0000FF"/>
                </a:solidFill>
              </a:rPr>
              <a:t>!</a:t>
            </a: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4499992" y="5805264"/>
            <a:ext cx="682376" cy="682376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саамка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412776"/>
            <a:ext cx="266429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242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3/1616695389_10-p-severnoe-siyanie-fon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772400" cy="11521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Список литературы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8064896" cy="4680520"/>
          </a:xfrm>
        </p:spPr>
        <p:txBody>
          <a:bodyPr>
            <a:normAutofit/>
          </a:bodyPr>
          <a:lstStyle/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Литература Кольской земли. – Мурманск: МОИПКРО. 2019.</a:t>
            </a:r>
          </a:p>
          <a:p>
            <a:pPr algn="l"/>
            <a:r>
              <a:rPr lang="ru-RU" sz="2600" dirty="0" err="1" smtClean="0">
                <a:solidFill>
                  <a:schemeClr val="tx1"/>
                </a:solidFill>
              </a:rPr>
              <a:t>Лукьянченко</a:t>
            </a:r>
            <a:r>
              <a:rPr lang="ru-RU" sz="2600" dirty="0" smtClean="0">
                <a:solidFill>
                  <a:schemeClr val="tx1"/>
                </a:solidFill>
              </a:rPr>
              <a:t> Т.В. Материальная культура саамов Кольского полуострова конца XIX-XX в.в.</a:t>
            </a:r>
            <a:endParaRPr lang="en-US" sz="2600" dirty="0" smtClean="0">
              <a:solidFill>
                <a:schemeClr val="tx1"/>
              </a:solidFill>
              <a:hlinkClick r:id="rId3"/>
            </a:endParaRPr>
          </a:p>
          <a:p>
            <a:pPr fontAlgn="base"/>
            <a:r>
              <a:rPr lang="ru-RU" sz="2600" dirty="0" smtClean="0">
                <a:solidFill>
                  <a:schemeClr val="tx1"/>
                </a:solidFill>
              </a:rPr>
              <a:t>Интернет – источники:</a:t>
            </a:r>
          </a:p>
          <a:p>
            <a:pPr algn="l" fontAlgn="base"/>
            <a:r>
              <a:rPr lang="en-US" sz="2600" dirty="0" smtClean="0">
                <a:solidFill>
                  <a:srgbClr val="0000FF"/>
                </a:solidFill>
              </a:rPr>
              <a:t>https://selyanka1.livejournal.com/166942.html</a:t>
            </a:r>
            <a:endParaRPr lang="ru-RU" sz="2600" dirty="0" smtClean="0">
              <a:solidFill>
                <a:srgbClr val="0000FF"/>
              </a:solidFill>
            </a:endParaRPr>
          </a:p>
          <a:p>
            <a:pPr algn="l" fontAlgn="base"/>
            <a:r>
              <a:rPr lang="ru-RU" sz="2600" dirty="0" smtClean="0">
                <a:hlinkClick r:id="rId4"/>
              </a:rPr>
              <a:t>https://north4you.com/blog/saamy-narod-krajnego-severa</a:t>
            </a:r>
            <a:endParaRPr lang="ru-RU" sz="2600" dirty="0" smtClean="0"/>
          </a:p>
          <a:p>
            <a:pPr algn="l" fontAlgn="base"/>
            <a:r>
              <a:rPr lang="ru-RU" sz="2600" dirty="0" smtClean="0">
                <a:hlinkClick r:id="rId5"/>
              </a:rPr>
              <a:t>https://saamskie-skazki.larec-skazok.ru/skazki-na-bukvu-n</a:t>
            </a:r>
            <a:endParaRPr lang="ru-RU" sz="2600" dirty="0" smtClean="0"/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14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n w="18415" cmpd="sng">
                  <a:noFill/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Викторина </a:t>
            </a:r>
            <a:r>
              <a:rPr lang="en-US" sz="3200" dirty="0" smtClean="0">
                <a:ln w="18415" cmpd="sng">
                  <a:noFill/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noFill/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noFill/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детей стар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ru-RU" sz="3200" dirty="0" smtClean="0">
                <a:ln w="18415" cmpd="sng">
                  <a:noFill/>
                  <a:prstDash val="solid"/>
                </a:ln>
              </a:rPr>
              <a:t>Викторина </a:t>
            </a:r>
            <a:r>
              <a:rPr lang="en-US" sz="3200" dirty="0" smtClean="0">
                <a:ln w="18415" cmpd="sng">
                  <a:noFill/>
                  <a:prstDash val="solid"/>
                </a:ln>
              </a:rPr>
              <a:t/>
            </a:r>
            <a:br>
              <a:rPr lang="en-US" sz="3200" dirty="0" smtClean="0">
                <a:ln w="18415" cmpd="sng">
                  <a:noFill/>
                  <a:prstDash val="solid"/>
                </a:ln>
              </a:rPr>
            </a:br>
            <a:r>
              <a:rPr lang="ru-RU" sz="3200" dirty="0" smtClean="0">
                <a:ln w="18415" cmpd="sng">
                  <a:noFill/>
                  <a:prstDash val="solid"/>
                </a:ln>
              </a:rPr>
              <a:t>                для детей старшего возраста</a:t>
            </a:r>
            <a:br>
              <a:rPr lang="ru-RU" sz="3200" dirty="0" smtClean="0">
                <a:ln w="18415" cmpd="sng">
                  <a:noFill/>
                  <a:prstDash val="solid"/>
                </a:ln>
              </a:rPr>
            </a:br>
            <a:r>
              <a:rPr lang="ru-RU" sz="3200" dirty="0" smtClean="0">
                <a:ln w="18415" cmpd="sng">
                  <a:noFill/>
                  <a:prstDash val="solid"/>
                </a:ln>
              </a:rPr>
              <a:t>          «Саамы – жители крайнего севера»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3200" dirty="0" smtClean="0">
                <a:ln w="18415" cmpd="sng">
                  <a:noFill/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возраста</a:t>
            </a:r>
            <a:br>
              <a:rPr lang="ru-RU" sz="3200" dirty="0" smtClean="0">
                <a:ln w="18415" cmpd="sng">
                  <a:noFill/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noFill/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«Саамы – жители крайнего севера»</a:t>
            </a:r>
            <a:endParaRPr lang="ru-RU" sz="3200" dirty="0">
              <a:ln w="18415" cmpd="sng">
                <a:noFill/>
                <a:prstDash val="solid"/>
              </a:ln>
              <a:noFill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72816"/>
            <a:ext cx="7992888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Цель:  </a:t>
            </a:r>
            <a:r>
              <a:rPr lang="ru-RU" sz="2400" dirty="0" smtClean="0"/>
              <a:t>формирование представления воспитанников о жизни коренных народов севера – саамах.</a:t>
            </a:r>
          </a:p>
          <a:p>
            <a:pPr>
              <a:buNone/>
            </a:pPr>
            <a:r>
              <a:rPr lang="ru-RU" sz="2400" i="1" dirty="0" smtClean="0"/>
              <a:t>Задачи: </a:t>
            </a:r>
          </a:p>
          <a:p>
            <a:pPr>
              <a:buNone/>
            </a:pPr>
            <a:r>
              <a:rPr lang="ru-RU" sz="2400" b="1" dirty="0" smtClean="0"/>
              <a:t>Образовательные: </a:t>
            </a:r>
            <a:r>
              <a:rPr lang="ru-RU" sz="2400" dirty="0" smtClean="0"/>
              <a:t>расширить и уточнить знания детей о нашем крае, коренных жителях севера саамах.  </a:t>
            </a:r>
          </a:p>
          <a:p>
            <a:pPr>
              <a:buNone/>
            </a:pPr>
            <a:r>
              <a:rPr lang="ru-RU" sz="2400" dirty="0" smtClean="0"/>
              <a:t>Продолжать знакомить  с особенностями национальной одежды народов севера.</a:t>
            </a:r>
          </a:p>
          <a:p>
            <a:pPr>
              <a:buNone/>
            </a:pPr>
            <a:r>
              <a:rPr lang="ru-RU" sz="2400" b="1" dirty="0" smtClean="0"/>
              <a:t>Развивающие: </a:t>
            </a:r>
            <a:r>
              <a:rPr lang="ru-RU" sz="2400" dirty="0" smtClean="0"/>
              <a:t>развивать зрительное и слуховое внимание, память, логическое мышление, речь.</a:t>
            </a:r>
          </a:p>
          <a:p>
            <a:pPr>
              <a:buNone/>
            </a:pPr>
            <a:r>
              <a:rPr lang="ru-RU" sz="2400" b="1" dirty="0" smtClean="0"/>
              <a:t>Воспитательные:</a:t>
            </a:r>
            <a:r>
              <a:rPr lang="ru-RU" sz="2400" dirty="0" smtClean="0"/>
              <a:t> воспитывать уважение и интерес к культуре саамского народа.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3/1616695389_10-p-severnoe-siyanie-fon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Вертикальный свиток 1"/>
          <p:cNvSpPr/>
          <p:nvPr/>
        </p:nvSpPr>
        <p:spPr>
          <a:xfrm>
            <a:off x="3923928" y="980728"/>
            <a:ext cx="4680520" cy="5112568"/>
          </a:xfrm>
          <a:prstGeom prst="verticalScroll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Дорогие </a:t>
            </a:r>
            <a:r>
              <a:rPr lang="ru-RU" sz="2800" b="1" dirty="0">
                <a:solidFill>
                  <a:srgbClr val="FF0000"/>
                </a:solidFill>
              </a:rPr>
              <a:t>ребята!</a:t>
            </a:r>
          </a:p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Я приготовил для вас вопросы. </a:t>
            </a:r>
          </a:p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Выберите  правильный ответ</a:t>
            </a:r>
            <a:r>
              <a:rPr lang="ru-RU" sz="2800" dirty="0">
                <a:solidFill>
                  <a:srgbClr val="0000FF"/>
                </a:solidFill>
              </a:rPr>
              <a:t> </a:t>
            </a:r>
            <a:endParaRPr lang="ru-RU" sz="2800" dirty="0" smtClean="0">
              <a:solidFill>
                <a:srgbClr val="0000FF"/>
              </a:solidFill>
            </a:endParaRPr>
          </a:p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из трёх.</a:t>
            </a:r>
          </a:p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Для перехода нажмите на меня.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Желаю удачи!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0000FF"/>
              </a:solidFill>
            </a:endParaRPr>
          </a:p>
          <a:p>
            <a:pPr algn="ctr"/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6" name="Рисунок 5" descr="саам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844824"/>
            <a:ext cx="271830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703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phonoteka.org/uploads/posts/2021-03/1616695389_10-p-severnoe-siyanie-fon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Горизонтальный свиток 16"/>
          <p:cNvSpPr/>
          <p:nvPr/>
        </p:nvSpPr>
        <p:spPr>
          <a:xfrm>
            <a:off x="827584" y="692696"/>
            <a:ext cx="4368837" cy="4464496"/>
          </a:xfrm>
          <a:prstGeom prst="horizontalScroll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Назовите место где проживают саамы на Кольском полуострове?</a:t>
            </a:r>
            <a:endParaRPr lang="ru-RU" sz="3600" b="1" dirty="0"/>
          </a:p>
        </p:txBody>
      </p:sp>
      <p:pic>
        <p:nvPicPr>
          <p:cNvPr id="19" name="Рисунок 18" descr="саамка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4797152"/>
            <a:ext cx="1361677" cy="187220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652120" y="1196752"/>
            <a:ext cx="295232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Мурманск</a:t>
            </a:r>
            <a:endParaRPr lang="ru-RU" sz="36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652120" y="3717032"/>
            <a:ext cx="295232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Апатиты</a:t>
            </a:r>
            <a:endParaRPr lang="ru-RU" sz="36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652120" y="2492896"/>
            <a:ext cx="295232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Ловозеро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952961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phonoteka.org/uploads/posts/2021-03/1616695389_10-p-severnoe-siyanie-fon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Горизонтальный свиток 17"/>
          <p:cNvSpPr/>
          <p:nvPr/>
        </p:nvSpPr>
        <p:spPr>
          <a:xfrm>
            <a:off x="755576" y="332656"/>
            <a:ext cx="4368837" cy="4536504"/>
          </a:xfrm>
          <a:prstGeom prst="horizontalScroll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Как по другому называют саамов?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20" name="Рисунок 19" descr="саамка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62070" y="4725144"/>
            <a:ext cx="1361677" cy="187220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580112" y="1268760"/>
            <a:ext cx="309634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Лопари</a:t>
            </a:r>
            <a:endParaRPr lang="ru-RU" sz="36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580112" y="3861048"/>
            <a:ext cx="309634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Мурманчане</a:t>
            </a:r>
            <a:endParaRPr lang="ru-RU" sz="36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580112" y="2564904"/>
            <a:ext cx="309634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Кировчане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23000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phonoteka.org/uploads/posts/2021-03/1616695389_10-p-severnoe-siyanie-fon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7" name="Горизонтальный свиток 16"/>
          <p:cNvSpPr/>
          <p:nvPr/>
        </p:nvSpPr>
        <p:spPr>
          <a:xfrm>
            <a:off x="683568" y="620688"/>
            <a:ext cx="4368837" cy="4536504"/>
          </a:xfrm>
          <a:prstGeom prst="horizontalScroll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Найдите национальный флаг саамов и назовите цвета?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20" name="Рисунок 19" descr="саамка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4869160"/>
            <a:ext cx="1361677" cy="1872208"/>
          </a:xfrm>
          <a:prstGeom prst="rect">
            <a:avLst/>
          </a:prstGeom>
        </p:spPr>
      </p:pic>
      <p:pic>
        <p:nvPicPr>
          <p:cNvPr id="14338" name="Picture 2" descr="https://www.dorotea.se/media/1212/sameflagga.jpg?anchor=center&amp;mode=crop&amp;width=730&amp;height=36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221088"/>
            <a:ext cx="2448272" cy="1310349"/>
          </a:xfrm>
          <a:prstGeom prst="rect">
            <a:avLst/>
          </a:prstGeom>
          <a:noFill/>
        </p:spPr>
      </p:pic>
      <p:sp>
        <p:nvSpPr>
          <p:cNvPr id="14342" name="AutoShape 6" descr="https://militaryarms.ru/wp-content/uploads/2021/09/10109_QNTqOtkeL0OxDw8qckQ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://xn----7sbkwdeceonb3aa5a1j.xn--p1ai/images/watermarked/detailed/2/murmansk_ob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564904"/>
            <a:ext cx="2448272" cy="1368152"/>
          </a:xfrm>
          <a:prstGeom prst="rect">
            <a:avLst/>
          </a:prstGeom>
          <a:noFill/>
        </p:spPr>
      </p:pic>
      <p:pic>
        <p:nvPicPr>
          <p:cNvPr id="14346" name="Picture 10" descr="https://today.kg/static/images/3/931579615673_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980728"/>
            <a:ext cx="2471171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542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phonoteka.org/uploads/posts/2021-03/1616695389_10-p-severnoe-siyanie-fon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Горизонтальный свиток 16"/>
          <p:cNvSpPr/>
          <p:nvPr/>
        </p:nvSpPr>
        <p:spPr>
          <a:xfrm>
            <a:off x="827584" y="620688"/>
            <a:ext cx="4368837" cy="4536504"/>
          </a:xfrm>
          <a:prstGeom prst="horizontalScroll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Выберите и назовите переносное жилище саамов?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20" name="Рисунок 19" descr="саамка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4869160"/>
            <a:ext cx="1361677" cy="1872208"/>
          </a:xfrm>
          <a:prstGeom prst="rect">
            <a:avLst/>
          </a:prstGeom>
        </p:spPr>
      </p:pic>
      <p:pic>
        <p:nvPicPr>
          <p:cNvPr id="13314" name="Picture 2" descr="https://adventure-guide.ru/upload/resize_cache/iblock/24e/1000_1000_1/24e73e9a28b363d949d3d013fc697f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492896"/>
            <a:ext cx="2736304" cy="1800200"/>
          </a:xfrm>
          <a:prstGeom prst="rect">
            <a:avLst/>
          </a:prstGeom>
          <a:noFill/>
        </p:spPr>
      </p:pic>
      <p:pic>
        <p:nvPicPr>
          <p:cNvPr id="13320" name="Picture 8" descr="https://akak7.ru/wp-content/uploads/2020/07/1_525503b1d87e9525503b1d88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76672"/>
            <a:ext cx="2736304" cy="1800200"/>
          </a:xfrm>
          <a:prstGeom prst="rect">
            <a:avLst/>
          </a:prstGeom>
          <a:noFill/>
        </p:spPr>
      </p:pic>
      <p:pic>
        <p:nvPicPr>
          <p:cNvPr id="13322" name="Picture 10" descr="https://domikru.net/wp-content/uploads/2014/11/%D0%BA%D0%B0%D0%BA-%D1%81%D0%BB%D0%BE%D0%B6%D0%B8%D1%82%D1%8C-%D0%B4%D1%80%D0%BE%D0%B2%D0%B0-%D0%BA%D1%80%D0%B0%D1%81%D0%B8%D0%B2%D0%BE-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4509120"/>
            <a:ext cx="2736304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265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phonoteka.org/uploads/posts/2021-03/1616695389_10-p-severnoe-siyanie-fon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Горизонтальный свиток 16"/>
          <p:cNvSpPr/>
          <p:nvPr/>
        </p:nvSpPr>
        <p:spPr>
          <a:xfrm>
            <a:off x="683568" y="548680"/>
            <a:ext cx="4368837" cy="4536504"/>
          </a:xfrm>
          <a:prstGeom prst="horizontalScroll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b="1" dirty="0" smtClean="0">
                <a:solidFill>
                  <a:srgbClr val="0000FF"/>
                </a:solidFill>
              </a:rPr>
              <a:t>Перечислите основные занятия саамов?</a:t>
            </a:r>
            <a:endParaRPr lang="ru-RU" sz="3800" b="1" dirty="0">
              <a:solidFill>
                <a:srgbClr val="0000FF"/>
              </a:solidFill>
            </a:endParaRPr>
          </a:p>
        </p:txBody>
      </p:sp>
      <p:pic>
        <p:nvPicPr>
          <p:cNvPr id="20" name="Рисунок 19" descr="саамка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4869160"/>
            <a:ext cx="1361677" cy="187220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436096" y="1124744"/>
            <a:ext cx="3168352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 Цветоводство</a:t>
            </a:r>
            <a:endParaRPr lang="ru-RU" sz="36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436096" y="3284984"/>
            <a:ext cx="3384376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Оленеводство, рыболовство, охота</a:t>
            </a:r>
            <a:endParaRPr lang="ru-RU" sz="3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580112" y="2132856"/>
            <a:ext cx="302433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Садоводство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99664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phonoteka.org/uploads/posts/2021-03/1616695389_10-p-severnoe-siyanie-fon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7" name="Горизонтальный свиток 16"/>
          <p:cNvSpPr/>
          <p:nvPr/>
        </p:nvSpPr>
        <p:spPr>
          <a:xfrm>
            <a:off x="611560" y="476672"/>
            <a:ext cx="4368837" cy="4608512"/>
          </a:xfrm>
          <a:prstGeom prst="horizontalScroll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Найдите и назовите зимнюю одежду саамов?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19" name="Рисунок 18" descr="саамка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4869160"/>
            <a:ext cx="1361677" cy="1872208"/>
          </a:xfrm>
          <a:prstGeom prst="rect">
            <a:avLst/>
          </a:prstGeom>
        </p:spPr>
      </p:pic>
      <p:pic>
        <p:nvPicPr>
          <p:cNvPr id="11272" name="Picture 8" descr="https://www.imgonline.com.ua/result_img/imgonline-com-ua-Transparent-backgr-JKnZjHTsOFgXNJ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2276872"/>
            <a:ext cx="1760596" cy="2160240"/>
          </a:xfrm>
          <a:prstGeom prst="rect">
            <a:avLst/>
          </a:prstGeom>
          <a:noFill/>
        </p:spPr>
      </p:pic>
      <p:pic>
        <p:nvPicPr>
          <p:cNvPr id="11274" name="Picture 10" descr="https://srv4.imgonline.com.ua/result_img/imgonline-com-ua-Transparent-backgr-ZbFkHtyx3pg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3645025"/>
            <a:ext cx="1968904" cy="2376263"/>
          </a:xfrm>
          <a:prstGeom prst="rect">
            <a:avLst/>
          </a:prstGeom>
          <a:noFill/>
        </p:spPr>
      </p:pic>
      <p:pic>
        <p:nvPicPr>
          <p:cNvPr id="24" name="Рисунок 23" descr="Risunok1-9Vn13czMN-transform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548680"/>
            <a:ext cx="187832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3249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209</Words>
  <Application>Microsoft Office PowerPoint</Application>
  <PresentationFormat>Экран (4:3)</PresentationFormat>
  <Paragraphs>55</Paragraphs>
  <Slides>15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Викторина  для детей старшего возраста «Саамы – жители крайнего севера» </vt:lpstr>
      <vt:lpstr>Викторина  для детей стар   Викторина                  для детей старшего возраста           «Саамы – жители крайнего севера» возраста «Саамы – жители крайнего севера»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Список литературы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для будущих космонавтов</dc:title>
  <dc:creator>Анатольева Э.В</dc:creator>
  <cp:lastModifiedBy>ИРА</cp:lastModifiedBy>
  <cp:revision>62</cp:revision>
  <dcterms:created xsi:type="dcterms:W3CDTF">2015-03-10T17:26:54Z</dcterms:created>
  <dcterms:modified xsi:type="dcterms:W3CDTF">2024-02-07T21:26:55Z</dcterms:modified>
</cp:coreProperties>
</file>