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86" r:id="rId3"/>
    <p:sldId id="258" r:id="rId4"/>
    <p:sldId id="290" r:id="rId5"/>
    <p:sldId id="289" r:id="rId6"/>
    <p:sldId id="287" r:id="rId7"/>
    <p:sldId id="291" r:id="rId8"/>
    <p:sldId id="259" r:id="rId9"/>
    <p:sldId id="261" r:id="rId10"/>
    <p:sldId id="257" r:id="rId11"/>
    <p:sldId id="266" r:id="rId12"/>
    <p:sldId id="294" r:id="rId13"/>
    <p:sldId id="283" r:id="rId14"/>
    <p:sldId id="265" r:id="rId15"/>
    <p:sldId id="284" r:id="rId16"/>
    <p:sldId id="267" r:id="rId17"/>
    <p:sldId id="268" r:id="rId18"/>
    <p:sldId id="269" r:id="rId19"/>
    <p:sldId id="271" r:id="rId20"/>
    <p:sldId id="292" r:id="rId21"/>
    <p:sldId id="293" r:id="rId22"/>
    <p:sldId id="27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993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77" d="100"/>
          <a:sy n="77" d="100"/>
        </p:scale>
        <p:origin x="-139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6C985-9FAE-40F9-86AC-E118426ED46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B2AE9-C249-4749-8C01-97B7BACF9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3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3552" y="731012"/>
            <a:ext cx="5976664" cy="2553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085184"/>
            <a:ext cx="6288456" cy="1368152"/>
          </a:xfrm>
          <a:prstGeom prst="roundRect">
            <a:avLst>
              <a:gd name="adj" fmla="val 0"/>
            </a:avLst>
          </a:prstGeo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 и руководитель проекта:</a:t>
            </a:r>
            <a:endParaRPr lang="ru-RU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Абрамова Ирина Дмитриевна</a:t>
            </a:r>
            <a:endParaRPr lang="ru-RU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3068960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3300"/>
                </a:solidFill>
              </a:rPr>
              <a:t>    «</a:t>
            </a:r>
            <a:r>
              <a:rPr lang="ru-RU" sz="4000" dirty="0" smtClean="0">
                <a:solidFill>
                  <a:srgbClr val="003300"/>
                </a:solidFill>
                <a:latin typeface="+mj-lt"/>
              </a:rPr>
              <a:t>Вторая жизнь мусора» </a:t>
            </a:r>
            <a:endParaRPr lang="ru-RU" sz="40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916832"/>
            <a:ext cx="7341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600" dirty="0">
                <a:solidFill>
                  <a:srgbClr val="003300"/>
                </a:solidFill>
                <a:ea typeface="Times New Roman"/>
                <a:cs typeface="Times New Roman"/>
              </a:rPr>
              <a:t>Экологический </a:t>
            </a:r>
            <a:r>
              <a:rPr lang="ru-RU" sz="3600" dirty="0" smtClean="0">
                <a:solidFill>
                  <a:srgbClr val="003300"/>
                </a:solidFill>
                <a:ea typeface="Times New Roman"/>
                <a:cs typeface="Times New Roman"/>
              </a:rPr>
              <a:t>проект для детей        старшего дошкольного возраста</a:t>
            </a:r>
          </a:p>
          <a:p>
            <a:pPr indent="450215" algn="ctr">
              <a:spcAft>
                <a:spcPts val="0"/>
              </a:spcAft>
            </a:pP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14546" y="534249"/>
            <a:ext cx="65008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муниципальное бюджетное дошкольное образовательное учреждение 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"Детский сад № 12 г. Кировска"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339933"/>
                </a:solidFill>
              </a:rPr>
              <a:t>Образовательная деятельность</a:t>
            </a:r>
            <a:endParaRPr lang="ru-RU" sz="3600" dirty="0"/>
          </a:p>
        </p:txBody>
      </p:sp>
      <p:pic>
        <p:nvPicPr>
          <p:cNvPr id="13315" name="Picture 3" descr="C:\Users\ИРА\Desktop\20181106_112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5112568" cy="3501008"/>
          </a:xfrm>
          <a:prstGeom prst="rect">
            <a:avLst/>
          </a:prstGeom>
          <a:noFill/>
        </p:spPr>
      </p:pic>
      <p:pic>
        <p:nvPicPr>
          <p:cNvPr id="13314" name="Picture 2" descr="https://sun9-43.userapi.com/impf/2TqVvP9TRaVtTKMUC_Y6aPnwTeAHYvNpQFAGSA/TgL-2VofxoY.jpg?size=1280x960&amp;quality=90&amp;sign=fc89f96d7428ba18f62995f6ded87b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2736"/>
            <a:ext cx="475252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339933"/>
                </a:solidFill>
              </a:rPr>
              <a:t>Творческий процесс создания книги «Экологические </a:t>
            </a:r>
            <a:r>
              <a:rPr lang="ru-RU" sz="3600" dirty="0">
                <a:solidFill>
                  <a:srgbClr val="339933"/>
                </a:solidFill>
              </a:rPr>
              <a:t>сказки нашей группы</a:t>
            </a:r>
            <a:r>
              <a:rPr lang="ru-RU" sz="2800" dirty="0">
                <a:solidFill>
                  <a:srgbClr val="339933"/>
                </a:solidFill>
              </a:rPr>
              <a:t>»</a:t>
            </a:r>
          </a:p>
        </p:txBody>
      </p:sp>
      <p:pic>
        <p:nvPicPr>
          <p:cNvPr id="5" name="Picture 1" descr="C:\Users\ИРА\Desktop\sE07_YUfH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20" y="1497160"/>
            <a:ext cx="2989704" cy="2232248"/>
          </a:xfrm>
          <a:prstGeom prst="rect">
            <a:avLst/>
          </a:prstGeom>
          <a:noFill/>
        </p:spPr>
      </p:pic>
      <p:pic>
        <p:nvPicPr>
          <p:cNvPr id="6" name="Picture 2" descr="C:\Users\ИРА\Desktop\ФОТО РОДИТЕЛИ\1yfL8JBbo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2088232" cy="2545032"/>
          </a:xfrm>
          <a:prstGeom prst="rect">
            <a:avLst/>
          </a:prstGeom>
          <a:noFill/>
        </p:spPr>
      </p:pic>
      <p:pic>
        <p:nvPicPr>
          <p:cNvPr id="7" name="Picture 3" descr="C:\Users\ИРА\Desktop\ФОТО РОДИТЕЛИ\7HSVuvoCxY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05064"/>
            <a:ext cx="1974870" cy="2448271"/>
          </a:xfrm>
          <a:prstGeom prst="rect">
            <a:avLst/>
          </a:prstGeom>
          <a:noFill/>
        </p:spPr>
      </p:pic>
      <p:pic>
        <p:nvPicPr>
          <p:cNvPr id="8" name="Picture 5" descr="C:\Users\ИРА\Desktop\ФОТО РОДИТЕЛИ\Pq-UG3MAhr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2088232" cy="2362433"/>
          </a:xfrm>
          <a:prstGeom prst="rect">
            <a:avLst/>
          </a:prstGeom>
          <a:noFill/>
        </p:spPr>
      </p:pic>
      <p:pic>
        <p:nvPicPr>
          <p:cNvPr id="9" name="Picture 4" descr="C:\Users\ИРА\Desktop\ФОТО РОДИТЕЛИ\5GRgP8Pqx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8520" y="4165256"/>
            <a:ext cx="2808312" cy="212139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93" y="1328202"/>
            <a:ext cx="1800200" cy="25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9933"/>
                </a:solidFill>
              </a:rPr>
              <a:t>Творческий процесс родителей</a:t>
            </a:r>
            <a:endParaRPr lang="ru-RU" dirty="0"/>
          </a:p>
        </p:txBody>
      </p:sp>
      <p:pic>
        <p:nvPicPr>
          <p:cNvPr id="3" name="Picture 4" descr="C:\Users\ИРА\Desktop\ФОТО РОДИТЕЛИ\pSS5QTXv1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2088232" cy="326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ИРА\Desktop\ФОТО РОДИТЕЛИ\EnEsBU9Vw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3275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ИРА\Desktop\ФОТО РОДИТЕЛИ\wSa5sz3dxt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2016224" cy="245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ИРА\Desktop\ФОТО РОДИТЕЛИ\NupYf5ije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56992"/>
            <a:ext cx="2088232" cy="298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ФОТО РОДИТЕЛИ\41jWcHXnd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933056"/>
            <a:ext cx="2016224" cy="250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endParaRPr lang="ru-RU" sz="2000" dirty="0"/>
          </a:p>
          <a:p>
            <a:pPr marL="285750" indent="-285750"/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39933"/>
                </a:solidFill>
              </a:rPr>
              <a:t>Экскурсия в городской парк</a:t>
            </a:r>
          </a:p>
        </p:txBody>
      </p:sp>
      <p:pic>
        <p:nvPicPr>
          <p:cNvPr id="10242" name="Picture 2" descr="https://k-dou12.ru/wp-content/uploads/2020/09/pxtPaZsRf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480720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7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13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339933"/>
                </a:solidFill>
              </a:rPr>
              <a:t>«Радуга добра»</a:t>
            </a:r>
            <a:endParaRPr lang="ru-RU" sz="3600" dirty="0"/>
          </a:p>
        </p:txBody>
      </p:sp>
      <p:pic>
        <p:nvPicPr>
          <p:cNvPr id="9218" name="Picture 2" descr="https://k-dou12.ru/wp-content/uploads/2020/03/DBragqUj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560840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49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339933"/>
                </a:solidFill>
                <a:latin typeface="Arial" pitchFamily="34" charset="0"/>
                <a:cs typeface="Arial" pitchFamily="34" charset="0"/>
              </a:rPr>
              <a:t>Экологическая акция «Только вместе, только дружно помогать природе нужно!»</a:t>
            </a:r>
          </a:p>
        </p:txBody>
      </p:sp>
      <p:pic>
        <p:nvPicPr>
          <p:cNvPr id="14339" name="Picture 3" descr="https://sun9-42.userapi.com/6UnnGajrf8c6gO8_4crIPD66SaL-P0_XzTMjPA/nLjWMpRv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19268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29927" y="1196752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sz="28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44016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339933"/>
                </a:solidFill>
              </a:rPr>
              <a:t/>
            </a:r>
            <a:br>
              <a:rPr lang="ru-RU" dirty="0">
                <a:solidFill>
                  <a:srgbClr val="339933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339933"/>
                </a:solidFill>
                <a:latin typeface="+mj-lt"/>
              </a:rPr>
              <a:t>«Костюмы из бросового материала</a:t>
            </a:r>
          </a:p>
          <a:p>
            <a:pPr algn="ctr"/>
            <a:r>
              <a:rPr lang="ru-RU" sz="2800" dirty="0">
                <a:solidFill>
                  <a:srgbClr val="339933"/>
                </a:solidFill>
                <a:latin typeface="+mj-lt"/>
              </a:rPr>
              <a:t> «Три богатыря»</a:t>
            </a:r>
            <a:endParaRPr lang="ru-RU" sz="2800" dirty="0">
              <a:latin typeface="+mj-lt"/>
            </a:endParaRPr>
          </a:p>
        </p:txBody>
      </p:sp>
      <p:pic>
        <p:nvPicPr>
          <p:cNvPr id="7170" name="Picture 2" descr="https://sun9-10.userapi.com/impf/jdg06bJ1fanXcEYT9pJ5M4JoEnEPn5cqTJDWIw/-KxSWHlo1JE.jpg?size=558x1080&amp;quality=90&amp;sign=ecd5240e07ae14331cd744e99c97c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02" y="1184877"/>
            <a:ext cx="2915946" cy="5390456"/>
          </a:xfrm>
          <a:prstGeom prst="rect">
            <a:avLst/>
          </a:prstGeom>
          <a:noFill/>
        </p:spPr>
      </p:pic>
      <p:pic>
        <p:nvPicPr>
          <p:cNvPr id="7172" name="Picture 4" descr="https://sun9-12.userapi.com/impf/z760NHhzcaxOXmQnsThB7Ri3_5UWrKaBzwW-sg/vK7v-rjYkwE.jpg?size=489x1080&amp;quality=90&amp;sign=263f1190d7587a87b6e89908c34eb0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1268760"/>
            <a:ext cx="2880319" cy="5328592"/>
          </a:xfrm>
          <a:prstGeom prst="rect">
            <a:avLst/>
          </a:prstGeom>
          <a:noFill/>
        </p:spPr>
      </p:pic>
      <p:pic>
        <p:nvPicPr>
          <p:cNvPr id="7174" name="Picture 6" descr="https://sun9-12.userapi.com/impf/Rs2yh2jjydV6Qf8mLWRuhqe7y5F7K2gdPhzKNw/8dOtac1ufps.jpg?size=499x1080&amp;quality=90&amp;sign=6cf2c5a8a4fd415880014abc216c0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760241" cy="5341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30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39933"/>
                </a:solidFill>
              </a:rPr>
              <a:t> «Феи цветов»</a:t>
            </a:r>
            <a:endParaRPr lang="ru-RU" sz="2800" dirty="0"/>
          </a:p>
        </p:txBody>
      </p:sp>
      <p:pic>
        <p:nvPicPr>
          <p:cNvPr id="6146" name="Picture 2" descr="https://sun9-54.userapi.com/impf/-KfhDhcjdxqmhK48gCSAAwR2z40ocPbSXA8Hbg/XnopFBcy330.jpg?size=566x1080&amp;quality=90&amp;sign=cf7bfe82cdc629052d6bffab240b16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052736"/>
            <a:ext cx="2880320" cy="5534472"/>
          </a:xfrm>
          <a:prstGeom prst="rect">
            <a:avLst/>
          </a:prstGeom>
          <a:noFill/>
        </p:spPr>
      </p:pic>
      <p:pic>
        <p:nvPicPr>
          <p:cNvPr id="6148" name="Picture 4" descr="https://sun9-64.userapi.com/impf/yEduMAOpr6ZMTXg7T9qRqzPhFQJYZV5zYh2TmQ/WwxT3YFRd-0.jpg?size=548x1080&amp;quality=90&amp;sign=7b4425a7540694342522910699d9e9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052736"/>
            <a:ext cx="3024336" cy="5544616"/>
          </a:xfrm>
          <a:prstGeom prst="rect">
            <a:avLst/>
          </a:prstGeom>
          <a:noFill/>
        </p:spPr>
      </p:pic>
      <p:pic>
        <p:nvPicPr>
          <p:cNvPr id="5122" name="Picture 2" descr="https://sun9-41.userapi.com/impf/Q1nZB_t7cnH_lqLACWXIKAUtAxaoZjvHr0qPUA/hRezGpkGIfU.jpg?size=482x1080&amp;quality=90&amp;sign=fe7f1ecaddd4f8f0bdc176cb852a6f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2736304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780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9933"/>
                </a:solidFill>
              </a:rPr>
              <a:t> </a:t>
            </a:r>
            <a:r>
              <a:rPr lang="ru-RU" sz="2800" dirty="0">
                <a:solidFill>
                  <a:srgbClr val="339933"/>
                </a:solidFill>
              </a:rPr>
              <a:t>«Добрые волшебницы»</a:t>
            </a:r>
            <a:endParaRPr lang="ru-RU" sz="2800" dirty="0"/>
          </a:p>
        </p:txBody>
      </p:sp>
      <p:pic>
        <p:nvPicPr>
          <p:cNvPr id="5122" name="Picture 2" descr="https://sun9-24.userapi.com/impf/lGNpgvsDv8lmTtGuJQkoWA-5qMsGByl1Alh4Gw/dzuVdnPi_P4.jpg?size=534x1080&amp;quality=90&amp;sign=01274558ff17d00e0d2aec541d7eeb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08720"/>
            <a:ext cx="2880319" cy="5678488"/>
          </a:xfrm>
          <a:prstGeom prst="rect">
            <a:avLst/>
          </a:prstGeom>
          <a:noFill/>
        </p:spPr>
      </p:pic>
      <p:pic>
        <p:nvPicPr>
          <p:cNvPr id="5124" name="Picture 4" descr="https://sun9-49.userapi.com/impf/bdh4t5lUfTI-DhdUAxpwAs99snILWJtfCPaNpg/R3qg9FYFLY0.jpg?size=478x1080&amp;quality=90&amp;sign=7b2b0c80cc29cdc909d3bb947b9f68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908720"/>
            <a:ext cx="2952328" cy="5688632"/>
          </a:xfrm>
          <a:prstGeom prst="rect">
            <a:avLst/>
          </a:prstGeom>
          <a:noFill/>
        </p:spPr>
      </p:pic>
      <p:pic>
        <p:nvPicPr>
          <p:cNvPr id="5126" name="Picture 6" descr="https://sun9-61.userapi.com/impf/sL2iIzMA3hccapC37ZgMtgXVRlYKalUnn9y3wA/hijZ6zwBVrE.jpg?size=605x1080&amp;quality=90&amp;sign=f242becdc60be5a9c2ce139b6bf913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08720"/>
            <a:ext cx="2952328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63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39933"/>
                </a:solidFill>
              </a:rPr>
              <a:t>«Любимые герои»</a:t>
            </a:r>
            <a:endParaRPr lang="ru-RU" sz="2800" dirty="0"/>
          </a:p>
        </p:txBody>
      </p:sp>
      <p:pic>
        <p:nvPicPr>
          <p:cNvPr id="4098" name="Picture 2" descr="https://sun9-3.userapi.com/impf/wkaBp9wxDvV3-PymY0KBPdhzy3TSJkhPiiQFwQ/DdV2iNr8f10.jpg?size=497x1080&amp;quality=90&amp;sign=eeb84eea7e4c93c3062dec417f7131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08720"/>
            <a:ext cx="3096343" cy="5688632"/>
          </a:xfrm>
          <a:prstGeom prst="rect">
            <a:avLst/>
          </a:prstGeom>
          <a:noFill/>
        </p:spPr>
      </p:pic>
      <p:pic>
        <p:nvPicPr>
          <p:cNvPr id="4100" name="Picture 4" descr="https://sun9-30.userapi.com/impf/6H3EIp-wh1HUG2D3jooFwF6Yo2SIYO7E6-jepA/DYH9dyjzxPk.jpg?size=554x1080&amp;quality=90&amp;sign=419b64ff07760788d69c94785b75524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08720"/>
            <a:ext cx="2736304" cy="5688632"/>
          </a:xfrm>
          <a:prstGeom prst="rect">
            <a:avLst/>
          </a:prstGeom>
          <a:noFill/>
        </p:spPr>
      </p:pic>
      <p:pic>
        <p:nvPicPr>
          <p:cNvPr id="4102" name="Picture 6" descr="https://sun9-46.userapi.com/impf/2CCyQjmlRLAS6qGlvBZGUBCq5dc2-nljFInGyQ/wJUQ_V5DbN0.jpg?size=486x1080&amp;quality=90&amp;sign=492d840750189cbca61fb27157e877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1" y="908720"/>
            <a:ext cx="3024336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24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9933"/>
                </a:solidFill>
              </a:rPr>
              <a:t>Постановка проблемы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>
                <a:latin typeface="+mj-lt"/>
              </a:rPr>
              <a:t> </a:t>
            </a:r>
            <a:r>
              <a:rPr lang="ru-RU" sz="36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Что же делать с мусором, которого так много?</a:t>
            </a:r>
          </a:p>
          <a:p>
            <a:pPr>
              <a:buNone/>
            </a:pP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rgbClr val="339933"/>
                </a:solidFill>
              </a:rPr>
              <a:t>«Любимые герои»</a:t>
            </a:r>
            <a:endParaRPr lang="ru-RU" dirty="0"/>
          </a:p>
        </p:txBody>
      </p:sp>
      <p:pic>
        <p:nvPicPr>
          <p:cNvPr id="36866" name="Picture 2" descr="https://sun9-67.userapi.com/impf/lbAynSEqrTRxRvTk6bdEunr1DhmGKA_DBlmcQw/E2I6_1jEp6k.jpg?size=591x1080&amp;quality=90&amp;sign=e46c57ff77bff54803b494b8558299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952328" cy="5462464"/>
          </a:xfrm>
          <a:prstGeom prst="rect">
            <a:avLst/>
          </a:prstGeom>
          <a:noFill/>
        </p:spPr>
      </p:pic>
      <p:pic>
        <p:nvPicPr>
          <p:cNvPr id="36868" name="Picture 4" descr="https://sun9-28.userapi.com/impf/60wYEmIcKpj9_jZldwP7exiHugPyA0E5JaUXjg/I9fEz3Jn0Rc.jpg?size=538x1080&amp;quality=90&amp;sign=ba4e28ff9437cdc8bcce7ab3a27582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24744"/>
            <a:ext cx="2940273" cy="5441181"/>
          </a:xfrm>
          <a:prstGeom prst="rect">
            <a:avLst/>
          </a:prstGeom>
          <a:noFill/>
        </p:spPr>
      </p:pic>
      <p:pic>
        <p:nvPicPr>
          <p:cNvPr id="36870" name="Picture 6" descr="https://sun9-74.userapi.com/impf/wCdMaJmiKtqmuHbxbRSi6jXZyFDMEOozCaIW8g/dy2z-Isvj64.jpg?size=678x1080&amp;quality=90&amp;sign=c1415ef5f2e703da0065de66ecd1779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24744"/>
            <a:ext cx="2880319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A4DBB7-1A82-47C6-8B1C-10757A5C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46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9933"/>
                </a:solidFill>
              </a:rPr>
              <a:t>«Именинный торт»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5E0ECE9-1484-448F-813C-75B90AAF1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90871"/>
            <a:ext cx="3357020" cy="56210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1EB3E13-58F9-4B73-8BF6-D6623BC38A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" y="3693198"/>
            <a:ext cx="3195708" cy="2396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8EA6680-D36D-4F69-A8EC-281528C80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" y="916023"/>
            <a:ext cx="2998373" cy="22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67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rgbClr val="339933"/>
                </a:solidFill>
              </a:rPr>
              <a:t>«Эко – мода </a:t>
            </a:r>
            <a:r>
              <a:rPr lang="ru-RU" dirty="0" smtClean="0">
                <a:solidFill>
                  <a:srgbClr val="339933"/>
                </a:solidFill>
              </a:rPr>
              <a:t>2022»</a:t>
            </a:r>
            <a:endParaRPr lang="ru-RU" dirty="0">
              <a:solidFill>
                <a:srgbClr val="339933"/>
              </a:solidFill>
            </a:endParaRPr>
          </a:p>
        </p:txBody>
      </p:sp>
      <p:pic>
        <p:nvPicPr>
          <p:cNvPr id="9" name="Рисунок 8" descr="https://k-dou12.ru/wp-content/uploads/2020/10/IMG_20201012_1604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945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772400" cy="252028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БЕРЕГИТЕ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ПРИРОДУ !</a:t>
            </a:r>
          </a:p>
        </p:txBody>
      </p:sp>
    </p:spTree>
    <p:extLst>
      <p:ext uri="{BB962C8B-B14F-4D97-AF65-F5344CB8AC3E}">
        <p14:creationId xmlns:p14="http://schemas.microsoft.com/office/powerpoint/2010/main" val="194169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26064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66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339933"/>
                </a:solidFill>
              </a:rPr>
              <a:t>Гипотеза</a:t>
            </a:r>
            <a:endParaRPr lang="ru-RU" sz="4800" dirty="0">
              <a:latin typeface="+mj-lt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Если  бытовой мусор сортировать на группы, то каждую из них можно перерабатывать для повторного использования без вреда для окружающей  среды. А может быть мусору можно дать «вторую жизнь»?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9933"/>
                </a:solidFill>
              </a:rPr>
              <a:t/>
            </a:r>
            <a:br>
              <a:rPr lang="ru-RU" dirty="0">
                <a:solidFill>
                  <a:srgbClr val="339933"/>
                </a:solidFill>
              </a:rPr>
            </a:br>
            <a:r>
              <a:rPr lang="ru-RU" dirty="0">
                <a:solidFill>
                  <a:srgbClr val="339933"/>
                </a:solidFill>
              </a:rPr>
              <a:t>Цель проекта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339933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Формирование у детей положительного отношения к окружающей среде и привлечение внимания детей и родителей к экологическим проблемам, к эффективному вторичному использованию отходов в целях охраны окружающей среды.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9933"/>
                </a:solidFill>
              </a:rPr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7571184" cy="4286201"/>
          </a:xfrm>
        </p:spPr>
        <p:txBody>
          <a:bodyPr>
            <a:normAutofit/>
          </a:bodyPr>
          <a:lstStyle/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экологическую культуру  детей по отношению к важным экологическим проблемам;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Развивать  фантазию, креативность, творческие способности детей;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Показать  способы вторичного использования бросового материала;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Изготовить   костюмы для группы из ненужных вещей;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9933"/>
                </a:solidFill>
              </a:rPr>
              <a:t>Ожидаемые 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детей сформировано: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сознание важности природоохранных мероприятий;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навыки правильного поведения в природной среде;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чувство милосердия и гуманного отношения к объектам природе;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умение продуктивно использовать ненужные вещи в целях сохранения окружающей среды;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-родители активные участники образовательного процесса.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39933"/>
                </a:solidFill>
              </a:rPr>
              <a:t>Этапы реализации проекта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628800"/>
            <a:ext cx="79208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03648" y="1772816"/>
            <a:ext cx="1152128" cy="504056"/>
          </a:xfrm>
          <a:prstGeom prst="rightArrow">
            <a:avLst/>
          </a:prstGeom>
          <a:solidFill>
            <a:srgbClr val="339933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1340768"/>
            <a:ext cx="5904656" cy="15841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1800" y="3140968"/>
            <a:ext cx="5904656" cy="15841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Проведение цикла тематических мероприятий с детьми и родителями; творческая мастерская для детей и родителей; организация просветительской деятельности с детьми и родителями; подготовка к дефиле «Эко - </a:t>
            </a: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мода»</a:t>
            </a: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4941168"/>
            <a:ext cx="5904656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Проведение заключительного мероприятия дефиле «Эко </a:t>
            </a:r>
            <a:r>
              <a:rPr lang="ru-RU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мода»; 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издание книги «Экологические сказки нашей группы»;благодарность самым активным родителям за участие в организации и реализации проекта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395536" y="3573016"/>
            <a:ext cx="79208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395536" y="5445224"/>
            <a:ext cx="792088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403648" y="5589240"/>
            <a:ext cx="1152128" cy="504056"/>
          </a:xfrm>
          <a:prstGeom prst="rightArrow">
            <a:avLst/>
          </a:prstGeom>
          <a:solidFill>
            <a:srgbClr val="339933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403648" y="3717032"/>
            <a:ext cx="1152128" cy="504056"/>
          </a:xfrm>
          <a:prstGeom prst="rightArrow">
            <a:avLst/>
          </a:prstGeom>
          <a:solidFill>
            <a:srgbClr val="339933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71800" y="1268761"/>
            <a:ext cx="57606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Сбор информации из различных источников об использовании ненужных вещей; сбор и подготовка необходимого материала для изготовления различных костюмов и аксессуаров; составление перспективного плана реализации проекта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339933"/>
                </a:solidFill>
              </a:rPr>
              <a:t>Образовательная деятельность</a:t>
            </a:r>
          </a:p>
        </p:txBody>
      </p:sp>
      <p:pic>
        <p:nvPicPr>
          <p:cNvPr id="12294" name="Picture 6" descr="https://sun9-39.userapi.com/impf/66aXkXdCTFsCS9iPu9GjiwTfH0SAXk7yTA03fA/2_criuNnV-U.jpg?size=1280x720&amp;quality=90&amp;sign=1f7129a97502dbe749876a61b72ac6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7632848" cy="3545633"/>
          </a:xfrm>
          <a:prstGeom prst="rect">
            <a:avLst/>
          </a:prstGeom>
          <a:noFill/>
        </p:spPr>
      </p:pic>
      <p:pic>
        <p:nvPicPr>
          <p:cNvPr id="12290" name="Picture 2" descr="https://sun9-16.userapi.com/impf/4WlnlSBu8O94oXmwOpXqcv0yyIEa-rLBObL5vQ/Onu98VNsLNE.jpg?size=1280x960&amp;quality=90&amp;sign=42099d8ae8f6bedfef1084f09f2ef8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464496" cy="3177252"/>
          </a:xfrm>
          <a:prstGeom prst="rect">
            <a:avLst/>
          </a:prstGeom>
          <a:noFill/>
        </p:spPr>
      </p:pic>
      <p:pic>
        <p:nvPicPr>
          <p:cNvPr id="12292" name="Picture 4" descr="https://sun9-23.userapi.com/impf/ozPG5LgDf4FllWo8bRPURnVSCWriM0kwd25D_g/3Hz0iyzOJMM.jpg?size=1280x960&amp;quality=90&amp;sign=23a896081c4ad63b9c9d858d383a9a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417646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339933"/>
                </a:solidFill>
              </a:rPr>
              <a:t>Образовательная деятельность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1268" name="Picture 4" descr="https://sun9-49.userapi.com/6Nr7G3urpQD66sMOKlr2XzrB3fR2pFr-jZGsmw/Lrf57j0PF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836712"/>
            <a:ext cx="4968552" cy="3168352"/>
          </a:xfrm>
          <a:prstGeom prst="rect">
            <a:avLst/>
          </a:prstGeom>
          <a:noFill/>
        </p:spPr>
      </p:pic>
      <p:pic>
        <p:nvPicPr>
          <p:cNvPr id="11266" name="Picture 2" descr="https://sun9-12.userapi.com/vNtxRfP-5RUJG5u7z1E48MQo2Rm4vOKwqpWX8w/oWC6Bigdo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30723"/>
            <a:ext cx="5112568" cy="3336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4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308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Постановка проблемы</vt:lpstr>
      <vt:lpstr>Презентация PowerPoint</vt:lpstr>
      <vt:lpstr> Цель проекта </vt:lpstr>
      <vt:lpstr>Задачи</vt:lpstr>
      <vt:lpstr>Ожидаемые результаты</vt:lpstr>
      <vt:lpstr>Этапы реализации проекта</vt:lpstr>
      <vt:lpstr>Образовательная деятельность</vt:lpstr>
      <vt:lpstr>Образовательная деятельность </vt:lpstr>
      <vt:lpstr>Презентация PowerPoint</vt:lpstr>
      <vt:lpstr>Творческий процесс создания книги «Экологические сказки нашей группы»</vt:lpstr>
      <vt:lpstr>Творческий процесс родителей</vt:lpstr>
      <vt:lpstr>Экскурсия в городской парк</vt:lpstr>
      <vt:lpstr>«Радуга добра»</vt:lpstr>
      <vt:lpstr>Экологическая акция «Только вместе, только дружно помогать природе нужно!»</vt:lpstr>
      <vt:lpstr> </vt:lpstr>
      <vt:lpstr> «Феи цветов»</vt:lpstr>
      <vt:lpstr> «Добрые волшебницы»</vt:lpstr>
      <vt:lpstr>«Любимые герои»</vt:lpstr>
      <vt:lpstr>«Любимые герои»</vt:lpstr>
      <vt:lpstr>«Именинный торт»</vt:lpstr>
      <vt:lpstr>«Эко – мода 2022»</vt:lpstr>
      <vt:lpstr>БЕРЕГИТЕ  ПРИРОДУ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Ирина Абрамова</cp:lastModifiedBy>
  <cp:revision>110</cp:revision>
  <dcterms:created xsi:type="dcterms:W3CDTF">2013-08-23T08:38:35Z</dcterms:created>
  <dcterms:modified xsi:type="dcterms:W3CDTF">2024-02-09T10:51:12Z</dcterms:modified>
</cp:coreProperties>
</file>