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9" r:id="rId5"/>
    <p:sldId id="270" r:id="rId6"/>
    <p:sldId id="267" r:id="rId7"/>
    <p:sldId id="271" r:id="rId8"/>
    <p:sldId id="268" r:id="rId9"/>
    <p:sldId id="272" r:id="rId10"/>
    <p:sldId id="27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4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28A0F-FAD6-6511-6A96-1EFC17C68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EA5A01-82CE-0890-F4DB-ECAF639B6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4DEC4E-4EE8-4383-5D9B-72395AC8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710B79-A92C-A7BD-9379-FD58C00D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C1E47F-60A2-5417-F7AE-34C9622B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5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493B3-0BD2-BA5B-E964-C03FB4F5E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9B3021-1559-BE16-EACF-7B263DE84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F940D9-1834-A3CE-AB30-22CCEBC6B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E4F94E-451D-6B41-A189-40A57F961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12158C-CC0A-2621-D26F-7B9015E8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00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6F3439-2AEB-732A-DC8F-0C7125B58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7FA261-D336-1E31-E1CC-BFC7AAD6A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4B8A7A-9A81-0B20-67E7-E9BE818F6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7B79D-BF0C-1111-A9B6-AEE3AA26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13D0B9-6D46-E130-CEEE-558B6DA2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06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A1EAD-2300-9240-A076-74287720C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B4C3CB-29DC-7E1B-8F0E-EB62FEDFB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E345BA-16C8-3D15-C876-41D4E7C0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6A893-D09A-2FC6-E67A-D7B19D4F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9DD8CB-876B-A79C-D70C-D16DB8FA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5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E7ABD-2864-2CA5-2E6A-B80E6F86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066CD7-30EF-1335-A7C5-737A73241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1F5653-1484-1E8E-12C9-8D7F29A5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53B039-C337-4D98-11CE-82A1E51E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7CB3D8-2D77-604E-EE2A-CC60305D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7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50B0A-E847-F179-2BBD-C648CF4FC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38D485-4F43-BD1E-2B8F-FD8022C62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DB2647-13ED-317E-83D5-4519AFF4B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BB0E76-D242-CBB7-4B7D-DDE4169BF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407174-A004-E4D2-2E65-C476B4A36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9C7AA6-646E-FB2C-9C6E-FE50A0AB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48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E135B-F418-2D38-8D27-78CBED89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BE3926-340E-8000-3983-735406D7B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EFA0B8-2530-5C3B-95AE-89AB75A0A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94EE97-2E16-10B0-7EC0-2DF8F8A9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D9BD70-1971-A146-59B0-DF5F8FD882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6D2E76-07DC-FC79-56E7-7EE3CD51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92DCB8C-981B-67EC-E914-916FC9E60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5C57FE-3CC4-443D-9E33-2461EF12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971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4DEE5-89AD-B402-601B-CDD0774C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B0EF0B-BE4B-1473-DAB9-CF419840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50CB43-31B1-EE1C-60D6-14BCD408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E177F5-E6D9-AFA2-DCD4-F0237759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33BB8D8-4BF8-184C-9EA0-0FAC46A2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013C89-167D-54BF-F18F-F4988EDA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16DCD7-ED29-0FC9-63DF-4BB45C3E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28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E2B36-212B-9C2A-07C9-ABE07D82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064238-DB91-3897-860D-ED2B109CF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D1B567-4D39-543E-BA2B-40611CEC4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7ACB94-CDC8-CD76-D064-1457C3DC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8AF936-54FE-A8ED-8765-2D81DF549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541BDC-6726-01AA-9AB2-A203AE9B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955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2E246-F79E-B450-33EF-3B5EA1731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4D5CD3-DC6D-A912-7D2D-863BFBEACF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C62A05-54CB-70D1-61C7-65CCFBAC3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205759-BD10-1F8D-F960-2EB386E0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7604A8-2AA5-CFA5-988C-271C0A42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78F4F7-568A-0195-6CD4-7938C3E2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8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B1162-347A-F6E9-14F9-707BD818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5D6CD6-B4F9-CA58-B481-6F066A85B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675C00-BECC-E27F-C8B4-35A750D7F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739D3-A455-4337-ABBB-477C4F2FD4E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B6EA70-4D50-2C2D-2971-14EAFD8B7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B98A92-F48C-2D22-BE0D-9909259E0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05CAA-2BA0-424A-B381-8DC19627F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73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ndalaksha-reserve.org/tyristam_mestnym/about_all_pticy.htm" TargetMode="External"/><Relationship Id="rId2" Type="http://schemas.openxmlformats.org/officeDocument/2006/relationships/hyperlink" Target="http://voop51.narod.ru/natfauna1.ht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3.png"/><Relationship Id="rId3" Type="http://schemas.microsoft.com/office/2007/relationships/hdphoto" Target="../media/hdphoto5.wdp"/><Relationship Id="rId7" Type="http://schemas.openxmlformats.org/officeDocument/2006/relationships/image" Target="../media/image51.png"/><Relationship Id="rId12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797A9-4A9F-EC2F-E8E8-FE89C604E2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Интерактивная игра: «Изучаем птиц Мурманской области»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9DBD2E-2972-EF9E-C644-A6CC0116B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0200" y="4511675"/>
            <a:ext cx="9144000" cy="165576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Подготовила: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Кузнецова Дарья Анатольевна,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Calibri" panose="020F0502020204030204"/>
              </a:rPr>
              <a:t>учитель-логопед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84B792-1D96-D84B-9B45-798D309795AC}"/>
              </a:ext>
            </a:extLst>
          </p:cNvPr>
          <p:cNvSpPr txBox="1"/>
          <p:nvPr/>
        </p:nvSpPr>
        <p:spPr>
          <a:xfrm>
            <a:off x="1813930" y="0"/>
            <a:ext cx="85641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Calibri" panose="020F0502020204030204"/>
              </a:rPr>
              <a:t>м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униципальное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бюджетное дошкольное учреждение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«Детский сад №12 г. 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Кировска»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26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1169B-916C-E3AC-09C9-900C2CDDAFF1}"/>
              </a:ext>
            </a:extLst>
          </p:cNvPr>
          <p:cNvSpPr txBox="1"/>
          <p:nvPr/>
        </p:nvSpPr>
        <p:spPr>
          <a:xfrm>
            <a:off x="4370430" y="782122"/>
            <a:ext cx="345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Интернет-ресурсы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39F30-B4FE-DC1E-0986-5C48E4964B42}"/>
              </a:ext>
            </a:extLst>
          </p:cNvPr>
          <p:cNvSpPr txBox="1"/>
          <p:nvPr/>
        </p:nvSpPr>
        <p:spPr>
          <a:xfrm>
            <a:off x="623701" y="1366897"/>
            <a:ext cx="109445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hlinkClick r:id="rId2"/>
              </a:rPr>
              <a:t>"Всероссийское общество охраны природы" – животный мир Мурманской области: птицы (narod.ru)</a:t>
            </a:r>
            <a:endParaRPr lang="ru-RU" sz="3200" dirty="0"/>
          </a:p>
          <a:p>
            <a:r>
              <a:rPr lang="ru-RU" sz="3200" dirty="0">
                <a:hlinkClick r:id="rId3"/>
              </a:rPr>
              <a:t>Кандалакшский заповедник. Рассказы о птицах (kandalaksha-reserve.org)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8295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extLst>
              <a:ext uri="{FF2B5EF4-FFF2-40B4-BE49-F238E27FC236}">
                <a16:creationId xmlns:a16="http://schemas.microsoft.com/office/drawing/2014/main" id="{69FF7324-219A-3B8E-A46D-8EFE9333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869637-1B06-59BD-9ED0-C37D20F09BDA}"/>
              </a:ext>
            </a:extLst>
          </p:cNvPr>
          <p:cNvSpPr txBox="1"/>
          <p:nvPr/>
        </p:nvSpPr>
        <p:spPr>
          <a:xfrm>
            <a:off x="6095999" y="2134979"/>
            <a:ext cx="54629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/>
              <a:t>Это орнитолог – человек, </a:t>
            </a:r>
          </a:p>
          <a:p>
            <a:pPr algn="just"/>
            <a:r>
              <a:rPr lang="ru-RU" sz="3200" dirty="0"/>
              <a:t>который изучает птиц. Он </a:t>
            </a:r>
          </a:p>
          <a:p>
            <a:pPr algn="just"/>
            <a:r>
              <a:rPr lang="ru-RU" sz="3200" dirty="0"/>
              <a:t>приехал к нам в Мурманскую </a:t>
            </a:r>
          </a:p>
          <a:p>
            <a:pPr algn="just"/>
            <a:r>
              <a:rPr lang="ru-RU" sz="3200" dirty="0"/>
              <a:t>область и хочет показать </a:t>
            </a:r>
          </a:p>
          <a:p>
            <a:pPr algn="just"/>
            <a:r>
              <a:rPr lang="ru-RU" sz="3200" dirty="0"/>
              <a:t>вам фото птиц, которые </a:t>
            </a:r>
          </a:p>
          <a:p>
            <a:pPr algn="just"/>
            <a:r>
              <a:rPr lang="ru-RU" sz="3200" dirty="0"/>
              <a:t>у нас обитают.</a:t>
            </a:r>
          </a:p>
        </p:txBody>
      </p:sp>
    </p:spTree>
    <p:extLst>
      <p:ext uri="{BB962C8B-B14F-4D97-AF65-F5344CB8AC3E}">
        <p14:creationId xmlns:p14="http://schemas.microsoft.com/office/powerpoint/2010/main" val="318328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59D815-E63B-B0F5-AA5B-A58ED4BAD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1" b="93355" l="10000" r="90000">
                        <a14:foregroundMark x1="13333" y1="8360" x2="13778" y2="75777"/>
                        <a14:foregroundMark x1="13667" y1="75777" x2="12778" y2="91747"/>
                        <a14:foregroundMark x1="12778" y1="91747" x2="21868" y2="93096"/>
                        <a14:foregroundMark x1="83508" y1="92754" x2="86111" y2="92069"/>
                        <a14:foregroundMark x1="81556" y1="88317" x2="32556" y2="75348"/>
                        <a14:foregroundMark x1="32556" y1="75348" x2="32778" y2="83601"/>
                        <a14:foregroundMark x1="32778" y1="83601" x2="38111" y2="89818"/>
                        <a14:foregroundMark x1="38111" y1="89818" x2="65889" y2="74169"/>
                        <a14:foregroundMark x1="65889" y1="74169" x2="77111" y2="86281"/>
                        <a14:foregroundMark x1="84889" y1="75348" x2="84556" y2="8146"/>
                        <a14:foregroundMark x1="84444" y1="8789" x2="15444" y2="9325"/>
                        <a14:foregroundMark x1="12444" y1="7181" x2="12444" y2="7181"/>
                        <a14:foregroundMark x1="12111" y1="8146" x2="12111" y2="7181"/>
                        <a14:backgroundMark x1="21444" y1="93676" x2="30889" y2="95070"/>
                        <a14:backgroundMark x1="30889" y1="95070" x2="40556" y2="94962"/>
                        <a14:backgroundMark x1="40556" y1="94962" x2="57333" y2="95391"/>
                        <a14:backgroundMark x1="57333" y1="95391" x2="65000" y2="93569"/>
                        <a14:backgroundMark x1="65000" y1="93569" x2="82444" y2="94319"/>
                        <a14:backgroundMark x1="85889" y1="5466" x2="14000" y2="5252"/>
                        <a14:backgroundMark x1="22444" y1="93783" x2="22333" y2="9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082" y="-316388"/>
            <a:ext cx="7225478" cy="74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BDFBE9B-3039-A480-EDE0-F97CC621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447040"/>
            <a:ext cx="4998720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1B8A2BE-C575-C3B1-29CC-F199FF9A4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447040"/>
            <a:ext cx="5033646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E114D6B-D64D-8783-FD4B-01447F2A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6" y="447040"/>
            <a:ext cx="5033646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C7D8ADA-3DF9-3276-DBC4-113AF4B6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4" y="447040"/>
            <a:ext cx="5033647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F7A6C283-BAF0-1356-984C-D9EE0637A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4" y="447040"/>
            <a:ext cx="5033646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EA20553C-1573-9853-6F8D-7BADD318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447040"/>
            <a:ext cx="5033646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5E51DE1B-009F-D4F1-1435-7ED4D380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3" y="447040"/>
            <a:ext cx="5033647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DADDAA0C-36D5-9BC7-6BCA-72C98692F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4" y="447040"/>
            <a:ext cx="5068572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8611A2EC-76B4-9FA8-EEA8-6A0CB2B2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2" y="447040"/>
            <a:ext cx="5068573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3D8A01DB-2508-3A02-0B98-089930CE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2" y="447040"/>
            <a:ext cx="5068572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7C79E5EA-2E05-D3C7-C027-A0ADBB28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1" y="447040"/>
            <a:ext cx="5068572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F1AA81E6-200E-ED72-A78C-BF46F565F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0" y="447040"/>
            <a:ext cx="5068573" cy="48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12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A01716-667E-C200-EA2B-8486287ED9E4}"/>
              </a:ext>
            </a:extLst>
          </p:cNvPr>
          <p:cNvSpPr txBox="1"/>
          <p:nvPr/>
        </p:nvSpPr>
        <p:spPr>
          <a:xfrm>
            <a:off x="1098060" y="67844"/>
            <a:ext cx="93176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Я</a:t>
            </a:r>
            <a:r>
              <a:rPr lang="ru-RU" sz="2800" dirty="0"/>
              <a:t> </a:t>
            </a:r>
            <a:r>
              <a:rPr lang="ru-RU" sz="3200" dirty="0"/>
              <a:t>предлагаю вам стать орнитологами и посмотреть, </a:t>
            </a:r>
          </a:p>
          <a:p>
            <a:pPr algn="ctr"/>
            <a:r>
              <a:rPr lang="ru-RU" sz="3200" dirty="0"/>
              <a:t>какие особенности есть у птиц.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17FE386-3BE4-CA8F-A0E8-994F6C420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31" y="4340257"/>
            <a:ext cx="3045823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58D758E-478D-2401-85F9-AE10F4721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46" y="1619797"/>
            <a:ext cx="3045823" cy="246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E567FA2-13EF-8D37-5E54-7704E769A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31" y="1619797"/>
            <a:ext cx="3045823" cy="246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98C711E-5E25-C4C0-02C3-8BED36845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46" y="4340257"/>
            <a:ext cx="3045823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383B47F8-2EE7-30A8-D4B6-C24D3113D428}"/>
              </a:ext>
            </a:extLst>
          </p:cNvPr>
          <p:cNvSpPr/>
          <p:nvPr/>
        </p:nvSpPr>
        <p:spPr>
          <a:xfrm>
            <a:off x="5651863" y="2514670"/>
            <a:ext cx="975360" cy="6792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17FAA195-338A-A6F9-E869-F7A5DE25949F}"/>
              </a:ext>
            </a:extLst>
          </p:cNvPr>
          <p:cNvSpPr/>
          <p:nvPr/>
        </p:nvSpPr>
        <p:spPr>
          <a:xfrm>
            <a:off x="5651863" y="5204582"/>
            <a:ext cx="975360" cy="6792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EB260-635B-1796-7D00-2C8A5AB66BEB}"/>
              </a:ext>
            </a:extLst>
          </p:cNvPr>
          <p:cNvSpPr txBox="1"/>
          <p:nvPr/>
        </p:nvSpPr>
        <p:spPr>
          <a:xfrm>
            <a:off x="2548527" y="1004470"/>
            <a:ext cx="7182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У животных тело покрыто шерстью, а у птиц…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8AFFB7CA-D643-E293-C72A-0FD44FB4F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31" y="4340256"/>
            <a:ext cx="3045823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6533B513-BC1F-0A2A-3DB2-E6B87660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46" y="1619796"/>
            <a:ext cx="3045823" cy="246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3F79F7EB-ECD1-C540-7D69-D33900D99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31" y="1619796"/>
            <a:ext cx="3045823" cy="246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CAF17BD3-CD98-EB58-756B-F706366A1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46" y="4340256"/>
            <a:ext cx="3045822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81E9DFC-02F0-FD27-9351-3A3EC16B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31" y="4340255"/>
            <a:ext cx="3045823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A14FA9-2C4A-18EF-2BC3-A7A638F3E052}"/>
              </a:ext>
            </a:extLst>
          </p:cNvPr>
          <p:cNvSpPr txBox="1"/>
          <p:nvPr/>
        </p:nvSpPr>
        <p:spPr>
          <a:xfrm>
            <a:off x="3447325" y="1020389"/>
            <a:ext cx="4619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У человека руки, а у птицы …</a:t>
            </a:r>
          </a:p>
        </p:txBody>
      </p:sp>
      <p:pic>
        <p:nvPicPr>
          <p:cNvPr id="3094" name="Picture 22">
            <a:extLst>
              <a:ext uri="{FF2B5EF4-FFF2-40B4-BE49-F238E27FC236}">
                <a16:creationId xmlns:a16="http://schemas.microsoft.com/office/drawing/2014/main" id="{7129BE83-B01A-430D-E2C2-27E40A58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31" y="4340254"/>
            <a:ext cx="3045822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81F8686-7F82-8897-BA2E-5F0E3658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45" y="1619796"/>
            <a:ext cx="3045823" cy="246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19C5A494-1065-4B25-E096-7D4F7686B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30" y="1616271"/>
            <a:ext cx="3045822" cy="246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>
            <a:extLst>
              <a:ext uri="{FF2B5EF4-FFF2-40B4-BE49-F238E27FC236}">
                <a16:creationId xmlns:a16="http://schemas.microsoft.com/office/drawing/2014/main" id="{DCE9E12A-80E8-D1B5-4C15-6164E16B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46" y="4340254"/>
            <a:ext cx="3045822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5B690DA-30E3-D513-97A3-5FE6EC08A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29" y="4340253"/>
            <a:ext cx="3045823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D04B3-C090-2A85-4FBE-90419222F10D}"/>
              </a:ext>
            </a:extLst>
          </p:cNvPr>
          <p:cNvSpPr txBox="1"/>
          <p:nvPr/>
        </p:nvSpPr>
        <p:spPr>
          <a:xfrm>
            <a:off x="3845223" y="1034201"/>
            <a:ext cx="4501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У человека ноги, а у птицы…</a:t>
            </a:r>
          </a:p>
        </p:txBody>
      </p:sp>
      <p:pic>
        <p:nvPicPr>
          <p:cNvPr id="3102" name="Picture 30">
            <a:extLst>
              <a:ext uri="{FF2B5EF4-FFF2-40B4-BE49-F238E27FC236}">
                <a16:creationId xmlns:a16="http://schemas.microsoft.com/office/drawing/2014/main" id="{A73D7C51-5CE4-8FB2-22F9-D5761368F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27" y="4336727"/>
            <a:ext cx="3045822" cy="240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>
            <a:extLst>
              <a:ext uri="{FF2B5EF4-FFF2-40B4-BE49-F238E27FC236}">
                <a16:creationId xmlns:a16="http://schemas.microsoft.com/office/drawing/2014/main" id="{A8C0413D-0ED1-F4F0-E8DE-0732192D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44" y="1616270"/>
            <a:ext cx="3045823" cy="246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>
            <a:extLst>
              <a:ext uri="{FF2B5EF4-FFF2-40B4-BE49-F238E27FC236}">
                <a16:creationId xmlns:a16="http://schemas.microsoft.com/office/drawing/2014/main" id="{63784503-A0F3-1C97-5591-870112A36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27" y="1619796"/>
            <a:ext cx="3045822" cy="246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72E8B08-62E3-18D0-AE98-0C29DEA545DE}"/>
              </a:ext>
            </a:extLst>
          </p:cNvPr>
          <p:cNvCxnSpPr/>
          <p:nvPr/>
        </p:nvCxnSpPr>
        <p:spPr>
          <a:xfrm flipV="1">
            <a:off x="2548527" y="3429000"/>
            <a:ext cx="626473" cy="2286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6">
            <a:extLst>
              <a:ext uri="{FF2B5EF4-FFF2-40B4-BE49-F238E27FC236}">
                <a16:creationId xmlns:a16="http://schemas.microsoft.com/office/drawing/2014/main" id="{101EBDAC-D8A4-BE40-EF0E-CFB6D435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41" y="4319309"/>
            <a:ext cx="3045822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90BB5C2-B498-878D-F1B0-584593537E58}"/>
              </a:ext>
            </a:extLst>
          </p:cNvPr>
          <p:cNvCxnSpPr/>
          <p:nvPr/>
        </p:nvCxnSpPr>
        <p:spPr>
          <a:xfrm flipV="1">
            <a:off x="2761615" y="6053667"/>
            <a:ext cx="626473" cy="2286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980C0EF4-12F3-86DF-B134-788DDC9D4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26" y="4319308"/>
            <a:ext cx="3045823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96D3FA-86BA-3873-E1F6-69D466617864}"/>
              </a:ext>
            </a:extLst>
          </p:cNvPr>
          <p:cNvSpPr txBox="1"/>
          <p:nvPr/>
        </p:nvSpPr>
        <p:spPr>
          <a:xfrm>
            <a:off x="3316108" y="995072"/>
            <a:ext cx="5646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У животных лапы четыре, а у птиц…</a:t>
            </a:r>
          </a:p>
        </p:txBody>
      </p:sp>
      <p:pic>
        <p:nvPicPr>
          <p:cNvPr id="3108" name="Picture 36">
            <a:extLst>
              <a:ext uri="{FF2B5EF4-FFF2-40B4-BE49-F238E27FC236}">
                <a16:creationId xmlns:a16="http://schemas.microsoft.com/office/drawing/2014/main" id="{D5485E69-7457-DC41-6830-ECD068DD3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20" y="4340253"/>
            <a:ext cx="3045822" cy="240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>
            <a:extLst>
              <a:ext uri="{FF2B5EF4-FFF2-40B4-BE49-F238E27FC236}">
                <a16:creationId xmlns:a16="http://schemas.microsoft.com/office/drawing/2014/main" id="{F2D97D3C-F076-2728-7EE0-342342686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42" y="1619693"/>
            <a:ext cx="3045822" cy="246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>
            <a:extLst>
              <a:ext uri="{FF2B5EF4-FFF2-40B4-BE49-F238E27FC236}">
                <a16:creationId xmlns:a16="http://schemas.microsoft.com/office/drawing/2014/main" id="{5314C115-5660-EDB0-961F-C8A556AC5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21" y="1619693"/>
            <a:ext cx="3045822" cy="245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>
            <a:extLst>
              <a:ext uri="{FF2B5EF4-FFF2-40B4-BE49-F238E27FC236}">
                <a16:creationId xmlns:a16="http://schemas.microsoft.com/office/drawing/2014/main" id="{543E7F5A-CAA1-88A8-799C-FCFE1F11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41" y="4322836"/>
            <a:ext cx="3045822" cy="242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C7F17F-2D42-179D-C6D3-F92B8B07FE76}"/>
              </a:ext>
            </a:extLst>
          </p:cNvPr>
          <p:cNvSpPr txBox="1"/>
          <p:nvPr/>
        </p:nvSpPr>
        <p:spPr>
          <a:xfrm>
            <a:off x="4093147" y="1024803"/>
            <a:ext cx="4092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У человека нос, а птицы…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9C1EF9E-13CB-3643-8806-70ADC4B5D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08" y="4322834"/>
            <a:ext cx="3045823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>
            <a:extLst>
              <a:ext uri="{FF2B5EF4-FFF2-40B4-BE49-F238E27FC236}">
                <a16:creationId xmlns:a16="http://schemas.microsoft.com/office/drawing/2014/main" id="{739B4790-ABD6-12B8-2609-2C55A0251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89" y="4323764"/>
            <a:ext cx="3045821" cy="241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>
            <a:extLst>
              <a:ext uri="{FF2B5EF4-FFF2-40B4-BE49-F238E27FC236}">
                <a16:creationId xmlns:a16="http://schemas.microsoft.com/office/drawing/2014/main" id="{B04483CC-B2B6-4351-F156-FD20B9A19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33" y="1616062"/>
            <a:ext cx="3045822" cy="247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4" name="Picture 52">
            <a:extLst>
              <a:ext uri="{FF2B5EF4-FFF2-40B4-BE49-F238E27FC236}">
                <a16:creationId xmlns:a16="http://schemas.microsoft.com/office/drawing/2014/main" id="{2F30D82D-7107-6F46-465D-08489F2A5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037" y="1632190"/>
            <a:ext cx="3061273" cy="246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6" name="Picture 54">
            <a:extLst>
              <a:ext uri="{FF2B5EF4-FFF2-40B4-BE49-F238E27FC236}">
                <a16:creationId xmlns:a16="http://schemas.microsoft.com/office/drawing/2014/main" id="{8FAB2A43-E4CA-1E17-1DAD-EA4B0747D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34" y="4322833"/>
            <a:ext cx="3045822" cy="240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E211EB4-AD45-C8EB-B6A2-848F1F98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87" y="4315778"/>
            <a:ext cx="3045823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523545-16EE-82B3-7D57-62C5A47B0230}"/>
              </a:ext>
            </a:extLst>
          </p:cNvPr>
          <p:cNvSpPr txBox="1"/>
          <p:nvPr/>
        </p:nvSpPr>
        <p:spPr>
          <a:xfrm>
            <a:off x="3558733" y="1042187"/>
            <a:ext cx="507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У животных детеныш, а у птиц…</a:t>
            </a:r>
          </a:p>
        </p:txBody>
      </p:sp>
      <p:pic>
        <p:nvPicPr>
          <p:cNvPr id="3128" name="Picture 56">
            <a:extLst>
              <a:ext uri="{FF2B5EF4-FFF2-40B4-BE49-F238E27FC236}">
                <a16:creationId xmlns:a16="http://schemas.microsoft.com/office/drawing/2014/main" id="{95F3CB6E-C0F1-69F6-9163-115799E2B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88" y="4315781"/>
            <a:ext cx="3045822" cy="242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9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5" grpId="1"/>
      <p:bldP spid="7" grpId="0"/>
      <p:bldP spid="7" grpId="1"/>
      <p:bldP spid="10" grpId="0"/>
      <p:bldP spid="10" grpId="1"/>
      <p:bldP spid="16" grpId="0"/>
      <p:bldP spid="16" grpId="1"/>
      <p:bldP spid="18" grpId="0"/>
      <p:bldP spid="18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5ABECE-B377-96D3-705F-B0B0494C3AD2}"/>
              </a:ext>
            </a:extLst>
          </p:cNvPr>
          <p:cNvSpPr txBox="1"/>
          <p:nvPr/>
        </p:nvSpPr>
        <p:spPr>
          <a:xfrm>
            <a:off x="694601" y="613803"/>
            <a:ext cx="66501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/>
              <a:t>Водоплавающие птицы </a:t>
            </a:r>
            <a:r>
              <a:rPr lang="ru-RU" sz="3200" dirty="0"/>
              <a:t>– птицы, которые умеют держаться на поверхности воды. Водоплавающие птицы хорошо плавают и ныряют, на их лапах есть перепонки.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E9F96D-CB6C-9961-6DAA-C6A16EA76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131363"/>
            <a:ext cx="4500880" cy="30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9F0052F-E23E-C003-69F0-670C2C12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3429000"/>
            <a:ext cx="4500880" cy="30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AF3EA2-455B-2C9A-FFCD-EE640EA75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27" y="3429000"/>
            <a:ext cx="4500880" cy="30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3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61C41C10-9C97-A225-A71C-E6AFAF7AA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322" l="1087" r="97609">
                        <a14:foregroundMark x1="9783" y1="57458" x2="4130" y2="57627"/>
                        <a14:foregroundMark x1="4130" y1="57627" x2="1630" y2="69322"/>
                        <a14:foregroundMark x1="1630" y1="69322" x2="1522" y2="81186"/>
                        <a14:foregroundMark x1="1522" y1="81186" x2="13804" y2="91017"/>
                        <a14:foregroundMark x1="13804" y1="91017" x2="26848" y2="93051"/>
                        <a14:foregroundMark x1="26848" y1="93051" x2="71957" y2="87966"/>
                        <a14:foregroundMark x1="71957" y1="87966" x2="85870" y2="88983"/>
                        <a14:foregroundMark x1="85870" y1="88983" x2="89674" y2="76441"/>
                        <a14:foregroundMark x1="89674" y1="76441" x2="95543" y2="67627"/>
                        <a14:foregroundMark x1="95543" y1="67627" x2="97826" y2="56610"/>
                        <a14:foregroundMark x1="97826" y1="56610" x2="94022" y2="45932"/>
                        <a14:foregroundMark x1="9348" y1="64407" x2="2935" y2="59322"/>
                        <a14:foregroundMark x1="2935" y1="59322" x2="543" y2="69322"/>
                        <a14:foregroundMark x1="543" y1="69322" x2="0" y2="85932"/>
                        <a14:foregroundMark x1="0" y1="85932" x2="2609" y2="98136"/>
                        <a14:foregroundMark x1="2609" y1="98136" x2="16413" y2="99492"/>
                        <a14:foregroundMark x1="16413" y1="99492" x2="22935" y2="95424"/>
                        <a14:foregroundMark x1="22935" y1="95424" x2="23152" y2="95085"/>
                        <a14:foregroundMark x1="14783" y1="68305" x2="3261" y2="62712"/>
                        <a14:foregroundMark x1="3261" y1="62712" x2="1087" y2="89492"/>
                        <a14:foregroundMark x1="1087" y1="89492" x2="1522" y2="9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066"/>
            <a:ext cx="12192000" cy="535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E906EA3-F28C-6D38-8E42-158D8032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330" y="2509309"/>
            <a:ext cx="3513666" cy="26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E5E7E1E-76A0-F4B9-AFCA-02AD180C4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28" b="99399" l="4274" r="97314">
                        <a14:foregroundMark x1="15751" y1="14663" x2="7326" y2="17788"/>
                        <a14:foregroundMark x1="7326" y1="17788" x2="9646" y2="13582"/>
                        <a14:foregroundMark x1="4274" y1="17067" x2="4884" y2="16947"/>
                        <a14:foregroundMark x1="11966" y1="13942" x2="13553" y2="4327"/>
                        <a14:foregroundMark x1="13553" y1="4327" x2="23077" y2="3125"/>
                        <a14:foregroundMark x1="23077" y1="3125" x2="30525" y2="5168"/>
                        <a14:foregroundMark x1="30525" y1="5168" x2="34921" y2="13101"/>
                        <a14:foregroundMark x1="34921" y1="13101" x2="35409" y2="23077"/>
                        <a14:foregroundMark x1="89621" y1="72716" x2="97314" y2="76923"/>
                        <a14:foregroundMark x1="50672" y1="82933" x2="47009" y2="94231"/>
                        <a14:foregroundMark x1="47009" y1="94231" x2="41514" y2="99399"/>
                        <a14:foregroundMark x1="41514" y1="99399" x2="47253" y2="96755"/>
                        <a14:backgroundMark x1="51770" y1="92188" x2="53602" y2="83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636" y="2937934"/>
            <a:ext cx="150036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02C5E33-CBE9-275A-AE96-C3981E0DB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43" y="2733796"/>
            <a:ext cx="2588683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64CC921-68DE-C4E1-2E4F-4496C0D8B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18" y="4284598"/>
            <a:ext cx="1500718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FA057AB-8011-0BAE-CBA3-422B8358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7037">
                        <a14:foregroundMark x1="88333" y1="58981" x2="97037" y2="57315"/>
                        <a14:foregroundMark x1="54259" y1="74537" x2="67037" y2="68519"/>
                        <a14:foregroundMark x1="67037" y1="68519" x2="79136" y2="68981"/>
                        <a14:foregroundMark x1="79136" y1="68981" x2="79506" y2="68704"/>
                        <a14:foregroundMark x1="67160" y1="69630" x2="80741" y2="70370"/>
                        <a14:foregroundMark x1="80741" y1="70370" x2="85432" y2="69630"/>
                        <a14:foregroundMark x1="85432" y1="69630" x2="94444" y2="69907"/>
                        <a14:backgroundMark x1="45926" y1="76481" x2="47346" y2="7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58" y="3217334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D6AC7B99-E074-BAF0-24ED-0321E99DE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67" y="1419129"/>
            <a:ext cx="1338657" cy="13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A6C43455-5479-6BCC-4F2B-EE6D661A3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19" y="3848243"/>
            <a:ext cx="1845750" cy="129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4A5940-FF0D-8098-B604-F6624E935C4A}"/>
              </a:ext>
            </a:extLst>
          </p:cNvPr>
          <p:cNvSpPr txBox="1"/>
          <p:nvPr/>
        </p:nvSpPr>
        <p:spPr>
          <a:xfrm>
            <a:off x="1752726" y="76666"/>
            <a:ext cx="86865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Найди водоплавающих птиц. Водоплавающая </a:t>
            </a:r>
          </a:p>
          <a:p>
            <a:pPr algn="ctr"/>
            <a:r>
              <a:rPr lang="ru-RU" sz="3200" dirty="0"/>
              <a:t>птица - покачается, а не водоплавающая улетит.</a:t>
            </a:r>
          </a:p>
        </p:txBody>
      </p:sp>
    </p:spTree>
    <p:extLst>
      <p:ext uri="{BB962C8B-B14F-4D97-AF65-F5344CB8AC3E}">
        <p14:creationId xmlns:p14="http://schemas.microsoft.com/office/powerpoint/2010/main" val="41722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BA4D98-9D1C-3ACB-E1FA-5B9405CE13EA}"/>
              </a:ext>
            </a:extLst>
          </p:cNvPr>
          <p:cNvSpPr txBox="1"/>
          <p:nvPr/>
        </p:nvSpPr>
        <p:spPr>
          <a:xfrm>
            <a:off x="408541" y="815558"/>
            <a:ext cx="46247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Перелетные птицы </a:t>
            </a:r>
            <a:r>
              <a:rPr lang="ru-RU" sz="2800" dirty="0"/>
              <a:t>– птицы, которые на зиму улетают в теплые края, а весной возвращаются</a:t>
            </a:r>
            <a:r>
              <a:rPr lang="ru-RU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9218A-414D-1FD0-DE36-941B44F05E36}"/>
              </a:ext>
            </a:extLst>
          </p:cNvPr>
          <p:cNvSpPr txBox="1"/>
          <p:nvPr/>
        </p:nvSpPr>
        <p:spPr>
          <a:xfrm>
            <a:off x="6979920" y="541238"/>
            <a:ext cx="480353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Зимующие птицы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это те птицы, которые с приходом зимы не улетают на юг, а остаются зимовать в своем родном краю.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463E1D-243C-4C93-F802-00522973A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2" y="3065006"/>
            <a:ext cx="4966099" cy="373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42DEE7F-D34F-6BAD-860B-C3D3B2DB7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3065006"/>
            <a:ext cx="4966098" cy="373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1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9BAE3C3-8627-D285-9624-ECC118B8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00" b="94000" l="10000" r="90000">
                        <a14:foregroundMark x1="50000" y1="13667" x2="50250" y2="9000"/>
                        <a14:foregroundMark x1="50750" y1="88333" x2="5025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07"/>
            <a:ext cx="2922059" cy="21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0F69CBE-1DA1-3E9A-32E4-7EC010B5C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950" y="-22413"/>
            <a:ext cx="2178050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8F1F026-1CEB-5169-69DE-49A8BBF83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15" y="5305528"/>
            <a:ext cx="1805406" cy="129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142BA14-55C9-A715-293E-4E05A7FB5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5" b="99007" l="1996" r="99557">
                        <a14:foregroundMark x1="26164" y1="21523" x2="35033" y2="3808"/>
                        <a14:foregroundMark x1="35033" y1="3808" x2="55211" y2="993"/>
                        <a14:foregroundMark x1="55211" y1="993" x2="63636" y2="8444"/>
                        <a14:foregroundMark x1="63636" y1="8444" x2="56984" y2="16556"/>
                        <a14:foregroundMark x1="56984" y1="16556" x2="56984" y2="16556"/>
                        <a14:foregroundMark x1="33481" y1="16060" x2="44346" y2="5132"/>
                        <a14:foregroundMark x1="44346" y1="5132" x2="59202" y2="2815"/>
                        <a14:foregroundMark x1="59202" y1="2815" x2="59645" y2="2815"/>
                        <a14:foregroundMark x1="75831" y1="37252" x2="86918" y2="66225"/>
                        <a14:foregroundMark x1="86918" y1="66225" x2="88914" y2="67053"/>
                        <a14:foregroundMark x1="38803" y1="8775" x2="49667" y2="14735"/>
                        <a14:foregroundMark x1="49667" y1="14735" x2="57428" y2="13079"/>
                        <a14:foregroundMark x1="15743" y1="61093" x2="3548" y2="62086"/>
                        <a14:foregroundMark x1="3548" y1="62086" x2="1996" y2="63907"/>
                        <a14:foregroundMark x1="76497" y1="72517" x2="85144" y2="91722"/>
                        <a14:foregroundMark x1="85144" y1="91722" x2="95122" y2="96689"/>
                        <a14:foregroundMark x1="95122" y1="96689" x2="95122" y2="96854"/>
                        <a14:foregroundMark x1="91796" y1="87583" x2="97783" y2="97848"/>
                        <a14:foregroundMark x1="97783" y1="97848" x2="99557" y2="99007"/>
                        <a14:foregroundMark x1="91796" y1="86424" x2="99557" y2="94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01" y="4936577"/>
            <a:ext cx="1346131" cy="180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D0A91A9-4B97-C5A2-F792-BA04A4B6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287" y="2719814"/>
            <a:ext cx="1418371" cy="141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1931661F-2BA2-13AD-0B0B-767912117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30" b="89853" l="9348" r="90000">
                        <a14:foregroundMark x1="11304" y1="13191" x2="10761" y2="18715"/>
                        <a14:foregroundMark x1="10761" y1="13754" x2="9348" y2="13529"/>
                        <a14:foregroundMark x1="51196" y1="10034" x2="57717" y2="7554"/>
                        <a14:foregroundMark x1="57717" y1="7554" x2="65217" y2="8230"/>
                        <a14:foregroundMark x1="65217" y1="8230" x2="69130" y2="9808"/>
                        <a14:foregroundMark x1="33587" y1="24352" x2="34891" y2="21759"/>
                        <a14:foregroundMark x1="89565" y1="20180" x2="90000" y2="25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78" y="4127063"/>
            <a:ext cx="3058708" cy="294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FD8F403B-17E9-FA49-972F-904E8FC2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947" y="4936577"/>
            <a:ext cx="2623053" cy="184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B47A39B-ACEF-0136-E067-A67FF97FA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97" y="3748160"/>
            <a:ext cx="1694418" cy="145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AB6D7C-4E39-79A5-EC12-0FBB7967AAA1}"/>
              </a:ext>
            </a:extLst>
          </p:cNvPr>
          <p:cNvSpPr txBox="1"/>
          <p:nvPr/>
        </p:nvSpPr>
        <p:spPr>
          <a:xfrm>
            <a:off x="2672434" y="103972"/>
            <a:ext cx="68471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Найди перелетных и зимующих птиц. </a:t>
            </a:r>
          </a:p>
          <a:p>
            <a:pPr algn="ctr"/>
            <a:r>
              <a:rPr lang="ru-RU" sz="3200" dirty="0"/>
              <a:t>Перелетные птицы полетят к солнцу, </a:t>
            </a:r>
          </a:p>
          <a:p>
            <a:pPr algn="ctr"/>
            <a:r>
              <a:rPr lang="ru-RU" sz="3200" dirty="0"/>
              <a:t>а зимующие к снежинке.</a:t>
            </a:r>
          </a:p>
        </p:txBody>
      </p:sp>
    </p:spTree>
    <p:extLst>
      <p:ext uri="{BB962C8B-B14F-4D97-AF65-F5344CB8AC3E}">
        <p14:creationId xmlns:p14="http://schemas.microsoft.com/office/powerpoint/2010/main" val="64274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164CDBC-3A51-D848-9D5C-C843617C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1" b="89983" l="6019" r="91944">
                        <a14:foregroundMark x1="32037" y1="42832" x2="29815" y2="33851"/>
                        <a14:foregroundMark x1="29815" y1="33851" x2="35278" y2="36874"/>
                        <a14:foregroundMark x1="42870" y1="44905" x2="41111" y2="36701"/>
                        <a14:foregroundMark x1="41111" y1="36701" x2="49722" y2="39378"/>
                        <a14:foregroundMark x1="49722" y1="39378" x2="50000" y2="40587"/>
                        <a14:foregroundMark x1="8056" y1="58981" x2="13611" y2="64335"/>
                        <a14:foregroundMark x1="13611" y1="64335" x2="14907" y2="71589"/>
                        <a14:foregroundMark x1="7593" y1="62694" x2="6019" y2="55959"/>
                        <a14:foregroundMark x1="89259" y1="71416" x2="90000" y2="63385"/>
                        <a14:foregroundMark x1="90000" y1="63385" x2="91944" y2="61313"/>
                        <a14:foregroundMark x1="62685" y1="10967" x2="71481" y2="11313"/>
                        <a14:foregroundMark x1="71481" y1="11313" x2="74167" y2="13212"/>
                        <a14:foregroundMark x1="52407" y1="66408" x2="60463" y2="60449"/>
                        <a14:foregroundMark x1="91759" y1="65630" x2="91944" y2="6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908" y="0"/>
            <a:ext cx="6396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3967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248</Words>
  <Application>Microsoft Office PowerPoint</Application>
  <PresentationFormat>Широкоэкранный</PresentationFormat>
  <Paragraphs>32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Интерактивная игра: «Изучаем птиц Мурманской области»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Кузнецова</dc:creator>
  <cp:lastModifiedBy>Дарья Кузнецова</cp:lastModifiedBy>
  <cp:revision>11</cp:revision>
  <dcterms:created xsi:type="dcterms:W3CDTF">2023-10-21T15:48:10Z</dcterms:created>
  <dcterms:modified xsi:type="dcterms:W3CDTF">2024-02-04T10:06:02Z</dcterms:modified>
</cp:coreProperties>
</file>