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C31E2-1020-98A3-BA81-061EABEEC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A415FE-5639-B4DB-4211-880362044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548E9-D292-2688-2A9E-6843C0ED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0DB4F-8FB9-C0C3-B737-253FE468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632FA-8E0A-B8BC-1765-8985646F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9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373DC-8268-3CD2-1362-7810A352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7684D7-B198-B5F7-F966-E32D27716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D159F-4A67-E4C5-D2CB-A6E922D7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DC8EFB-CC08-230E-C8B9-B4E239C8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A0236-5564-7B1B-9E6E-61601165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490626-C207-382A-ADBA-A768F0197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9CDDFA-E75C-52F4-A2E4-276A90B9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9CAB1C-3845-B613-CA30-ECB9465A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4AE3D-7B8F-0CFE-BC53-C9E702B0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9D17C-3CC0-BA10-1626-259C042F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7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2A5EF-FEA4-2A0D-E594-D8AB952E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9712F-9807-D602-E3D9-3790B5BB3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8C7F1-F559-A8CE-2B9D-6833E199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BC759-0358-D449-447B-2E92984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D443D-6A6D-D458-F2E3-767B01B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EDD98-F097-3F83-9033-E23189A0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510E7-8844-6B10-37F3-6A6670201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272F9-349D-BAB1-4812-212F8464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88A793-7057-8F99-6D85-E8F6C04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6A364-B879-2720-6AE2-E2AD53ED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0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2E32-9817-9EB8-C341-CCBF5A25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A78E8-2049-FD58-1E9F-8077924E2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E3065-6116-55E6-AB0A-480A44493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8BE65-FB8E-D785-AB67-A99933DF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1CCE62-5875-DA0F-2C91-1F8DA30E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61D29-5E2C-C6F8-A9DD-4B521004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3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480EE-3B7C-D704-F527-20ECA88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F34541-38FE-8246-C83C-9340AB9F0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AE5777-E46B-3930-3DE5-602CD1D42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D24058-C791-5EFE-20CF-E7C2C64AC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C61A93-F970-5B5A-F9F8-4E203B0C5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1FF205-BD4E-CFCF-AB90-8F87AF3A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F96ECF-4557-6252-4DD5-7740E640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3141C4-FAC2-A938-FB1D-52622A8C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0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92B03-6387-9C83-A0DA-24964A3F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950ED5-0253-DDCB-CF67-C569384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A70D38-5B6E-7C32-5A9B-B4608C14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53055-7426-AECA-4158-E2BF3F44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1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AEFB98-D44E-3363-214A-1D8E244F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7914D2-8DED-8335-ED9F-39B1668B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4F625B-7A0F-4B87-479B-8FEF1014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9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0F6CE-2A58-28DC-6F9C-E08AD419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F751C8-3E66-9800-5C8B-E49FB82A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8EDCE-9C0B-AC40-38D6-2D93586BE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1EAC9-AED9-722F-C92F-66CD4B53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2FBCED-9D22-FF33-E3BB-54B6CEE6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B71FE-456B-E374-CED2-EB997FC9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9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C3ED-D7C2-F0DD-877B-ACA524C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EA680FB-FEDB-BEBF-1E20-0D4CC2630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23FB33-84F5-1FB7-D962-989A8BE1E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850E4-A119-5A38-8110-4D341AE2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43D194-877C-1049-0CDE-9217E287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66D28-92DC-095F-4E97-97BDE425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07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876D1-8B0D-4C8B-BEFD-16AD2626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48B3AC-61FB-68CE-C91C-808B8140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94B44-2251-9F93-9AA0-6265968AD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06558-6D50-4724-9F40-55BF3E4932D1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4C0D4-B175-4BB4-109E-32D30437E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23C97C-9C5E-C73A-F643-13B2AF27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C822-DDC4-4F24-9493-D25C23FC85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319A9-4416-B9C3-9B66-4F363ACA5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450" y="1536392"/>
            <a:ext cx="9144000" cy="23876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на тему: «Мебель»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E3E0FB-EF11-556E-D560-D3755F0B7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760" y="4967278"/>
            <a:ext cx="9144000" cy="1389072"/>
          </a:xfrm>
        </p:spPr>
        <p:txBody>
          <a:bodyPr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Дарья Анатольевна,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D3A88-120D-437B-86D3-6C2BA8A8C1A9}"/>
              </a:ext>
            </a:extLst>
          </p:cNvPr>
          <p:cNvSpPr txBox="1"/>
          <p:nvPr/>
        </p:nvSpPr>
        <p:spPr>
          <a:xfrm>
            <a:off x="1577684" y="0"/>
            <a:ext cx="90366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№12 г. Кировска»</a:t>
            </a:r>
          </a:p>
        </p:txBody>
      </p:sp>
    </p:spTree>
    <p:extLst>
      <p:ext uri="{BB962C8B-B14F-4D97-AF65-F5344CB8AC3E}">
        <p14:creationId xmlns:p14="http://schemas.microsoft.com/office/powerpoint/2010/main" val="416080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2906E-2AAE-ED35-3B3C-189A199D66F1}"/>
              </a:ext>
            </a:extLst>
          </p:cNvPr>
          <p:cNvSpPr txBox="1"/>
          <p:nvPr/>
        </p:nvSpPr>
        <p:spPr>
          <a:xfrm>
            <a:off x="2654877" y="1479517"/>
            <a:ext cx="91067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Н. 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Конспекты подгрупповых логопедических занятий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компенсирующей направленности ДОО для детей с ТНР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6 до 7 лет (подготовительная к школе группа). СПб.,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ДЕТСТВО-ПРЕСС, 2019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Н. Э.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Теремкова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Логопедические домашние задания для детей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5-7 лет с ОНР. Комплект - 4 альбома. ГНОМ, 2021</a:t>
            </a:r>
          </a:p>
        </p:txBody>
      </p:sp>
    </p:spTree>
    <p:extLst>
      <p:ext uri="{BB962C8B-B14F-4D97-AF65-F5344CB8AC3E}">
        <p14:creationId xmlns:p14="http://schemas.microsoft.com/office/powerpoint/2010/main" val="163275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14315-1228-5B8A-F6E6-7F672DEB5AA6}"/>
              </a:ext>
            </a:extLst>
          </p:cNvPr>
          <p:cNvSpPr txBox="1"/>
          <p:nvPr/>
        </p:nvSpPr>
        <p:spPr>
          <a:xfrm>
            <a:off x="2713990" y="1236375"/>
            <a:ext cx="7721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словарь по лексической теме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«Мебель»;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образовывать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прилагательные;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использовать в речи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предложно-падежные конструкции.</a:t>
            </a:r>
          </a:p>
        </p:txBody>
      </p:sp>
    </p:spTree>
    <p:extLst>
      <p:ext uri="{BB962C8B-B14F-4D97-AF65-F5344CB8AC3E}">
        <p14:creationId xmlns:p14="http://schemas.microsoft.com/office/powerpoint/2010/main" val="300213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DE7212C-5603-8975-A94D-568A9A955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30" y="2845411"/>
            <a:ext cx="5272850" cy="34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08A116-92C5-B73F-DE48-AE8E4D6F6AED}"/>
              </a:ext>
            </a:extLst>
          </p:cNvPr>
          <p:cNvSpPr/>
          <p:nvPr/>
        </p:nvSpPr>
        <p:spPr>
          <a:xfrm>
            <a:off x="7827775" y="285750"/>
            <a:ext cx="3867150" cy="2491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сестрички день-деньской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Сидят под крышею одной.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(Стол и стулья)</a:t>
            </a:r>
          </a:p>
        </p:txBody>
      </p:sp>
    </p:spTree>
    <p:extLst>
      <p:ext uri="{BB962C8B-B14F-4D97-AF65-F5344CB8AC3E}">
        <p14:creationId xmlns:p14="http://schemas.microsoft.com/office/powerpoint/2010/main" val="4082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F4006A-E5E3-A01C-213E-3D3025CD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1" y="3429000"/>
            <a:ext cx="4612639" cy="32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346164-699F-6F26-B9D5-D2F7DCA79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2" y="2519682"/>
            <a:ext cx="3596638" cy="32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EB85169-EE06-C275-CE6A-4C885A90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26" b="90000" l="10000" r="90000">
                        <a14:foregroundMark x1="63200" y1="10741" x2="76300" y2="8426"/>
                        <a14:foregroundMark x1="76300" y1="8426" x2="795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1" y="3429000"/>
            <a:ext cx="3631259" cy="392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0836A80-2F95-4F13-5BFE-EE8D14EF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5" b="89703" l="5345" r="96207">
                        <a14:foregroundMark x1="9828" y1="26087" x2="3448" y2="18535"/>
                        <a14:foregroundMark x1="3448" y1="18535" x2="5611" y2="14377"/>
                        <a14:foregroundMark x1="10876" y1="10715" x2="13103" y2="12357"/>
                        <a14:foregroundMark x1="5345" y1="25172" x2="5345" y2="17022"/>
                        <a14:foregroundMark x1="21724" y1="8467" x2="32414" y2="5950"/>
                        <a14:foregroundMark x1="32414" y1="5950" x2="51207" y2="7323"/>
                        <a14:foregroundMark x1="51207" y1="7323" x2="61379" y2="6865"/>
                        <a14:foregroundMark x1="61379" y1="6865" x2="74138" y2="7094"/>
                        <a14:foregroundMark x1="89138" y1="25400" x2="96897" y2="17162"/>
                        <a14:foregroundMark x1="96897" y1="17162" x2="91661" y2="10945"/>
                        <a14:foregroundMark x1="92414" y1="13043" x2="95447" y2="21460"/>
                        <a14:backgroundMark x1="6379" y1="12357" x2="10345" y2="10069"/>
                        <a14:backgroundMark x1="88966" y1="9611" x2="91897" y2="10526"/>
                        <a14:backgroundMark x1="93276" y1="27002" x2="96552" y2="24256"/>
                        <a14:backgroundMark x1="9655" y1="11899" x2="10862" y2="10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69" y="4836160"/>
            <a:ext cx="2962202" cy="223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6533A8-2E02-ECC2-AA18-71AC07EA3811}"/>
              </a:ext>
            </a:extLst>
          </p:cNvPr>
          <p:cNvSpPr/>
          <p:nvPr/>
        </p:nvSpPr>
        <p:spPr>
          <a:xfrm>
            <a:off x="0" y="387810"/>
            <a:ext cx="3509010" cy="2109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я раскладной,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я собранный такой.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ночь я могу упасть,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одеялом вместе спать.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(Диван)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2BA634-1B9D-1B4B-9B28-39260E17F296}"/>
              </a:ext>
            </a:extLst>
          </p:cNvPr>
          <p:cNvSpPr/>
          <p:nvPr/>
        </p:nvSpPr>
        <p:spPr>
          <a:xfrm>
            <a:off x="3794760" y="161272"/>
            <a:ext cx="3863340" cy="2131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него садятся, но не стул.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подлокотниками, но не диван.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подушками, но не кровать.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(Кресло)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F9A036-B795-3D93-8EE8-2C4A92FE0FF1}"/>
              </a:ext>
            </a:extLst>
          </p:cNvPr>
          <p:cNvSpPr/>
          <p:nvPr/>
        </p:nvSpPr>
        <p:spPr>
          <a:xfrm>
            <a:off x="3794760" y="2628900"/>
            <a:ext cx="3977640" cy="2131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 от телевизора,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и газета,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мне уместится,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 ты про это.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(Журнальный столик)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D88E3C-4274-28DD-576E-5E21DD5CD72D}"/>
              </a:ext>
            </a:extLst>
          </p:cNvPr>
          <p:cNvSpPr/>
          <p:nvPr/>
        </p:nvSpPr>
        <p:spPr>
          <a:xfrm>
            <a:off x="7989570" y="617220"/>
            <a:ext cx="3631259" cy="21318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бывает прикроватной, для обуви, под телевизор…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(Тумбочка)</a:t>
            </a:r>
          </a:p>
        </p:txBody>
      </p:sp>
    </p:spTree>
    <p:extLst>
      <p:ext uri="{BB962C8B-B14F-4D97-AF65-F5344CB8AC3E}">
        <p14:creationId xmlns:p14="http://schemas.microsoft.com/office/powerpoint/2010/main" val="8684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6338748E-56A5-5841-3687-6F14E089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91003" l="3200" r="95520">
                        <a14:foregroundMark x1="10240" y1="76844" x2="4320" y2="74189"/>
                        <a14:foregroundMark x1="4320" y1="74189" x2="4480" y2="61947"/>
                        <a14:foregroundMark x1="4480" y1="61947" x2="9760" y2="53097"/>
                        <a14:foregroundMark x1="88000" y1="74484" x2="92320" y2="75516"/>
                        <a14:foregroundMark x1="92320" y1="75516" x2="94080" y2="65192"/>
                        <a14:foregroundMark x1="94080" y1="65192" x2="91760" y2="55457"/>
                        <a14:foregroundMark x1="91760" y1="55457" x2="89280" y2="51327"/>
                        <a14:foregroundMark x1="3360" y1="76696" x2="3680" y2="91150"/>
                        <a14:foregroundMark x1="95520" y1="89823" x2="95360" y2="42478"/>
                        <a14:foregroundMark x1="93920" y1="39528" x2="91360" y2="31268"/>
                        <a14:foregroundMark x1="91360" y1="31268" x2="90000" y2="29941"/>
                        <a14:foregroundMark x1="92640" y1="33923" x2="91200" y2="29204"/>
                        <a14:foregroundMark x1="94480" y1="75664" x2="94560" y2="59882"/>
                        <a14:foregroundMark x1="11120" y1="31268" x2="11280" y2="44395"/>
                        <a14:foregroundMark x1="12160" y1="39086" x2="12560" y2="43363"/>
                        <a14:foregroundMark x1="11600" y1="22714" x2="11520" y2="15634"/>
                        <a14:foregroundMark x1="11120" y1="20796" x2="10720" y2="15782"/>
                        <a14:foregroundMark x1="3200" y1="24926" x2="3760" y2="48820"/>
                        <a14:foregroundMark x1="5520" y1="48525" x2="5040" y2="25074"/>
                        <a14:foregroundMark x1="7440" y1="47935" x2="7280" y2="25369"/>
                        <a14:foregroundMark x1="10400" y1="36283" x2="10240" y2="24189"/>
                        <a14:foregroundMark x1="9120" y1="46460" x2="9040" y2="24631"/>
                        <a14:backgroundMark x1="4800" y1="20649" x2="5920" y2="13127"/>
                        <a14:backgroundMark x1="5920" y1="13127" x2="10080" y2="16077"/>
                        <a14:backgroundMark x1="10080" y1="16077" x2="6400" y2="21386"/>
                        <a14:backgroundMark x1="6400" y1="21386" x2="4480" y2="21976"/>
                        <a14:backgroundMark x1="3920" y1="22566" x2="3200" y2="17994"/>
                        <a14:backgroundMark x1="10480" y1="21386" x2="10800" y2="16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0" y="2987040"/>
            <a:ext cx="50575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BACCD904-6801-2CB8-CA7C-BF5FBDD72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569262B2-E7F5-6331-304C-9EEF93F9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9" b="91341" l="10000" r="90000">
                        <a14:foregroundMark x1="30635" y1="28212" x2="27937" y2="82821"/>
                        <a14:foregroundMark x1="19048" y1="13827" x2="67937" y2="6844"/>
                        <a14:foregroundMark x1="67937" y1="6844" x2="82063" y2="9218"/>
                        <a14:foregroundMark x1="61587" y1="4749" x2="13651" y2="12430"/>
                        <a14:foregroundMark x1="49683" y1="88827" x2="60159" y2="91341"/>
                        <a14:foregroundMark x1="60159" y1="91341" x2="72381" y2="89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948" y="2023176"/>
            <a:ext cx="4579460" cy="52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696C0A9A-F298-0BCC-9973-E456C26E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1000">
                        <a14:foregroundMark x1="91000" y1="21333" x2="90833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40" y="3119120"/>
            <a:ext cx="2458720" cy="24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4F5CBAAC-4469-43B2-8F6A-76704D78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0933" l="10000" r="90000">
                        <a14:foregroundMark x1="42400" y1="10133" x2="58800" y2="6933"/>
                        <a14:foregroundMark x1="58800" y1="6933" x2="65200" y2="9067"/>
                        <a14:foregroundMark x1="32600" y1="82933" x2="47400" y2="90933"/>
                        <a14:foregroundMark x1="47400" y1="90933" x2="49800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690">
            <a:off x="673101" y="4409441"/>
            <a:ext cx="2458720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921E94-55C3-3D0E-A8A8-A7893289B98D}"/>
              </a:ext>
            </a:extLst>
          </p:cNvPr>
          <p:cNvSpPr/>
          <p:nvPr/>
        </p:nvSpPr>
        <p:spPr>
          <a:xfrm>
            <a:off x="951939" y="497454"/>
            <a:ext cx="3007360" cy="1610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ножки, одно тело и две спинки.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(Кровать)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94A3B-D382-E8CF-B4C8-3F37CD7F5995}"/>
              </a:ext>
            </a:extLst>
          </p:cNvPr>
          <p:cNvSpPr/>
          <p:nvPr/>
        </p:nvSpPr>
        <p:spPr>
          <a:xfrm>
            <a:off x="4089771" y="224856"/>
            <a:ext cx="3707657" cy="20929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 мебели предмет.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Сундук – его отец иль дед.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много ящиков живёт,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называется…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(Комод)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82B53F-11A1-0331-CB1C-D3D0BAF08608}"/>
              </a:ext>
            </a:extLst>
          </p:cNvPr>
          <p:cNvSpPr/>
          <p:nvPr/>
        </p:nvSpPr>
        <p:spPr>
          <a:xfrm>
            <a:off x="8056880" y="224856"/>
            <a:ext cx="3932661" cy="1798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почти до потолка,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дотянется рука,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 дверями, как и дом,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живёт одежда в нём.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(Шкаф для одежды)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BB28C0-CD32-1C43-8B22-E335C432D85E}"/>
              </a:ext>
            </a:extLst>
          </p:cNvPr>
          <p:cNvSpPr/>
          <p:nvPr/>
        </p:nvSpPr>
        <p:spPr>
          <a:xfrm>
            <a:off x="2898140" y="5136266"/>
            <a:ext cx="3302000" cy="1473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кровати стоит,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лампа горит.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(Тумбочка)</a:t>
            </a:r>
          </a:p>
        </p:txBody>
      </p:sp>
    </p:spTree>
    <p:extLst>
      <p:ext uri="{BB962C8B-B14F-4D97-AF65-F5344CB8AC3E}">
        <p14:creationId xmlns:p14="http://schemas.microsoft.com/office/powerpoint/2010/main" val="10938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4C8DF984-5D01-0C8A-98BB-BCD1D8FE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6" b="90273" l="10000" r="92667">
                        <a14:foregroundMark x1="17000" y1="29181" x2="18667" y2="22064"/>
                        <a14:foregroundMark x1="12867" y1="66548" x2="15867" y2="87426"/>
                        <a14:foregroundMark x1="15867" y1="87426" x2="38133" y2="90747"/>
                        <a14:foregroundMark x1="38133" y1="90747" x2="61067" y2="87426"/>
                        <a14:foregroundMark x1="61067" y1="87426" x2="82133" y2="88019"/>
                        <a14:foregroundMark x1="82133" y1="88019" x2="89600" y2="79359"/>
                        <a14:foregroundMark x1="89600" y1="79359" x2="91333" y2="23250"/>
                        <a14:foregroundMark x1="64000" y1="11151" x2="40667" y2="11151"/>
                        <a14:foregroundMark x1="92667" y1="25979" x2="92533" y2="23606"/>
                        <a14:foregroundMark x1="88667" y1="86714" x2="89200" y2="9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70" y="3255114"/>
            <a:ext cx="5653957" cy="31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8D8DA22-F7BA-BDB6-C1C7-0BC2C234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159" y1="88875" x2="19859" y2="81125"/>
                        <a14:backgroundMark x1="19859" y1="81125" x2="29495" y2="81750"/>
                        <a14:backgroundMark x1="29495" y1="81750" x2="35605" y2="87750"/>
                        <a14:backgroundMark x1="35605" y1="87750" x2="35723" y2="88250"/>
                        <a14:backgroundMark x1="41951" y1="87250" x2="41951" y2="79875"/>
                        <a14:backgroundMark x1="41951" y1="79875" x2="62045" y2="77750"/>
                        <a14:backgroundMark x1="62045" y1="77750" x2="80611" y2="78875"/>
                        <a14:backgroundMark x1="80611" y1="78875" x2="81081" y2="8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86" y="2296160"/>
            <a:ext cx="4149796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93CC8D3-6838-43AB-9A0A-76EE96F3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150" l="9980" r="89980">
                        <a14:foregroundMark x1="29652" y1="10500" x2="33415" y2="10200"/>
                        <a14:foregroundMark x1="49039" y1="88450" x2="49039" y2="92150"/>
                        <a14:foregroundMark x1="46748" y1="56750" x2="49284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84" y="3602886"/>
            <a:ext cx="3979227" cy="32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5188DC2F-31EB-D773-97AD-6D272DAB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66867"/>
            <a:ext cx="2926080" cy="19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C78B96-4EFC-91D1-4EE5-1734356AEA84}"/>
              </a:ext>
            </a:extLst>
          </p:cNvPr>
          <p:cNvSpPr/>
          <p:nvPr/>
        </p:nvSpPr>
        <p:spPr>
          <a:xfrm>
            <a:off x="8721090" y="651510"/>
            <a:ext cx="3470910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одеяло и подушка,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матрас есть очень нужный,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надо полежать —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Приземляйся на...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(Кровать)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FB4B12-ECDA-E1A4-B153-314522CEAB26}"/>
              </a:ext>
            </a:extLst>
          </p:cNvPr>
          <p:cNvSpPr/>
          <p:nvPr/>
        </p:nvSpPr>
        <p:spPr>
          <a:xfrm>
            <a:off x="4953000" y="284515"/>
            <a:ext cx="3082290" cy="15010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Смастерил вчера Николка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своих игрушек…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(Полку)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AC9CB4-1E73-3E12-B5A2-10D5C67A05BB}"/>
              </a:ext>
            </a:extLst>
          </p:cNvPr>
          <p:cNvSpPr/>
          <p:nvPr/>
        </p:nvSpPr>
        <p:spPr>
          <a:xfrm>
            <a:off x="1474470" y="0"/>
            <a:ext cx="3322320" cy="2434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спина большая,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ней он разрешает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писать, и рисовать,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лепить, и вырезать.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(Письменный стол)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317AC-BD9F-6E8B-2EA2-04579411B051}"/>
              </a:ext>
            </a:extLst>
          </p:cNvPr>
          <p:cNvSpPr/>
          <p:nvPr/>
        </p:nvSpPr>
        <p:spPr>
          <a:xfrm>
            <a:off x="91440" y="3131820"/>
            <a:ext cx="2981609" cy="30657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со спинкою стою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твою я поддержу.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Ножки есть и ручки тоже,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живой, на что похож я?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(Кресло)</a:t>
            </a:r>
          </a:p>
        </p:txBody>
      </p:sp>
    </p:spTree>
    <p:extLst>
      <p:ext uri="{BB962C8B-B14F-4D97-AF65-F5344CB8AC3E}">
        <p14:creationId xmlns:p14="http://schemas.microsoft.com/office/powerpoint/2010/main" val="10640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1AC5C-DFB6-EDE0-8118-AD8725A2606B}"/>
              </a:ext>
            </a:extLst>
          </p:cNvPr>
          <p:cNvSpPr txBox="1"/>
          <p:nvPr/>
        </p:nvSpPr>
        <p:spPr>
          <a:xfrm>
            <a:off x="4144327" y="86360"/>
            <a:ext cx="390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бывает мебель?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90EDA7-9AFA-1B04-6C32-14DB07FE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0" y="533380"/>
            <a:ext cx="3860827" cy="28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6396BC-102B-7E78-67D1-729AA793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00" y="609580"/>
            <a:ext cx="3860827" cy="28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700A64D-920B-37A4-3212-0E6222E8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27" y="347970"/>
            <a:ext cx="3860827" cy="30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4397996-D66C-5D61-95BB-EFA2638D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73" y="3589010"/>
            <a:ext cx="3860826" cy="28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5F9650E-3E9F-5070-85F6-EB4683CA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13" y="3429000"/>
            <a:ext cx="4684726" cy="28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0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CF4BEC-4450-1463-AAAC-73242A7C715B}"/>
              </a:ext>
            </a:extLst>
          </p:cNvPr>
          <p:cNvSpPr txBox="1"/>
          <p:nvPr/>
        </p:nvSpPr>
        <p:spPr>
          <a:xfrm>
            <a:off x="5140960" y="121920"/>
            <a:ext cx="3906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котенка и скажи,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он находиться?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76EE84-6A08-9912-4CEF-99979FA4A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6" y="5323840"/>
            <a:ext cx="1316416" cy="1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079F6E2-B380-9F84-A88D-0C4958F8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55" y="2448558"/>
            <a:ext cx="1316417" cy="12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0C9356A-08F9-B3A1-7F7E-08F99E999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024" y="3230880"/>
            <a:ext cx="1467480" cy="1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9378E69-8C23-FB64-045E-C472A5C3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1" y="3353912"/>
            <a:ext cx="1660525" cy="15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785A5C8-8FC0-BE44-6B65-DC3014B8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15" y="1705687"/>
            <a:ext cx="1447165" cy="13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15E2BCC-3155-36A2-3792-5A0E0F9B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72" y="4917440"/>
            <a:ext cx="1321051" cy="12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40AC880-C188-BC57-574D-E32A049D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286" y1="25200" x2="59228" y2="69700"/>
                        <a14:backgroundMark x1="59228" y1="69700" x2="41431" y2="94600"/>
                        <a14:backgroundMark x1="41431" y1="94600" x2="15160" y2="83200"/>
                        <a14:backgroundMark x1="15160" y1="83200" x2="41525" y2="63200"/>
                        <a14:backgroundMark x1="41525" y1="63200" x2="55461" y2="40900"/>
                        <a14:backgroundMark x1="55461" y1="40900" x2="56215" y2="40600"/>
                        <a14:backgroundMark x1="60358" y1="25200" x2="60358" y2="92600"/>
                        <a14:backgroundMark x1="61959" y1="66000" x2="91808" y2="68500"/>
                        <a14:backgroundMark x1="91808" y1="68500" x2="86911" y2="89200"/>
                        <a14:backgroundMark x1="67326" y1="22900" x2="67326" y2="59000"/>
                        <a14:backgroundMark x1="67326" y1="59000" x2="61017" y2="31400"/>
                        <a14:backgroundMark x1="61017" y1="31400" x2="63653" y2="26200"/>
                        <a14:backgroundMark x1="69397" y1="26200" x2="67608" y2="52400"/>
                        <a14:backgroundMark x1="67608" y1="52400" x2="68927" y2="26200"/>
                        <a14:backgroundMark x1="70998" y1="61300" x2="84463" y2="68500"/>
                        <a14:backgroundMark x1="72505" y1="64100" x2="85499" y2="7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23" y="2768735"/>
            <a:ext cx="1952754" cy="18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A9F3D88C-40C6-9721-119F-B24DDF51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9981" r="89925">
                        <a14:foregroundMark x1="62618" y1="90300" x2="88889" y2="91000"/>
                        <a14:backgroundMark x1="57345" y1="38000" x2="55650" y2="70900"/>
                        <a14:backgroundMark x1="55650" y1="70900" x2="23635" y2="92100"/>
                        <a14:backgroundMark x1="23635" y1="92100" x2="56685" y2="4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515" y="5389164"/>
            <a:ext cx="1548765" cy="145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738588-832A-425B-CF0D-FF592CC4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89983" l="6019" r="91944">
                        <a14:foregroundMark x1="32037" y1="42832" x2="29815" y2="33851"/>
                        <a14:foregroundMark x1="29815" y1="33851" x2="35278" y2="36874"/>
                        <a14:foregroundMark x1="42870" y1="44905" x2="41111" y2="36701"/>
                        <a14:foregroundMark x1="41111" y1="36701" x2="49722" y2="39378"/>
                        <a14:foregroundMark x1="49722" y1="39378" x2="50000" y2="40587"/>
                        <a14:foregroundMark x1="8056" y1="58981" x2="13611" y2="64335"/>
                        <a14:foregroundMark x1="13611" y1="64335" x2="14907" y2="71589"/>
                        <a14:foregroundMark x1="7593" y1="62694" x2="6019" y2="55959"/>
                        <a14:foregroundMark x1="89259" y1="71416" x2="90000" y2="63385"/>
                        <a14:foregroundMark x1="90000" y1="63385" x2="91944" y2="61313"/>
                        <a14:foregroundMark x1="62685" y1="10967" x2="71481" y2="11313"/>
                        <a14:foregroundMark x1="71481" y1="11313" x2="74167" y2="13212"/>
                        <a14:foregroundMark x1="52407" y1="66408" x2="60463" y2="60449"/>
                        <a14:foregroundMark x1="91759" y1="65630" x2="91944" y2="6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08" y="0"/>
            <a:ext cx="639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3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386</Words>
  <Application>Microsoft Office PowerPoint</Application>
  <PresentationFormat>Широкоэкранный</PresentationFormat>
  <Paragraphs>75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Интерактивная игра на тему: «Мебель»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Кузнецова</dc:creator>
  <cp:lastModifiedBy>Дарья Кузнецова</cp:lastModifiedBy>
  <cp:revision>9</cp:revision>
  <dcterms:created xsi:type="dcterms:W3CDTF">2023-11-05T11:14:22Z</dcterms:created>
  <dcterms:modified xsi:type="dcterms:W3CDTF">2024-02-04T10:07:25Z</dcterms:modified>
</cp:coreProperties>
</file>