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0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7CBBF-E73D-43C9-B15E-B4DB2FFFAC69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036D9-3568-43E6-8CD2-BCE138952E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37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036D9-3568-43E6-8CD2-BCE138952EA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108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D6F0A-87E5-AC91-CA75-6651DAEB0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C4A4D8-1F3C-A3CD-FE09-939FA329D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71CC1D-1541-9732-9E59-FDAA1849B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7E17-856B-4B47-B648-92242869081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890CFA-E79A-B60F-AEDC-BB87F7582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0BB1D7-F8E4-A9A5-FBD0-7CC546231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1424-E380-4072-8161-AB77E739D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318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28437-2BAD-BEC8-354B-F650ECE3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2682A8-16BE-CE3D-5AD6-C7CA044DDF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9113C4-5F15-0BF4-B208-5D89BACF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7E17-856B-4B47-B648-92242869081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C55AC7-A49E-A853-D828-166A33A48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AFF5E7-45A8-76B7-FDB9-776E00E13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1424-E380-4072-8161-AB77E739D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110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5914DC9-A5F4-1526-BBA0-AC227344D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907098-1359-F08E-DABB-3424432C3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CD8471-F52A-47B2-A60B-A01C4ADF8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7E17-856B-4B47-B648-92242869081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7B55D1-D4C9-B46E-DE53-444F9B6B2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7CA0F7-1A2D-DB9C-0B4F-FA1A258D9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1424-E380-4072-8161-AB77E739D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17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1AC9F-7B3B-3E7B-ACF8-1630E70FC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6C131B-E7F2-568D-7E41-054B15D9F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7198F4-4721-1ABD-44F0-51097836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7E17-856B-4B47-B648-92242869081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3103B2-1B6A-1931-3282-553FB3DC6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47E90C-9237-A9E7-0FA9-798830F80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1424-E380-4072-8161-AB77E739D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7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56B43-8E2B-75C7-58E6-B796D9491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1445CF-ADA5-4BF9-8828-252D7499A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5AFDE6-801F-A5FD-A53B-865500D0B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7E17-856B-4B47-B648-92242869081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FBCF12-273D-6B00-8606-CD300DEC4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EE3C1C-3F1D-8FB5-726A-E7E45140B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1424-E380-4072-8161-AB77E739D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903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E446C9-1896-6294-B3E8-94478AE68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144EF6-E137-A6D8-7AC3-CE3ACD6F73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C65D25-99CF-B50A-397C-D1992394B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67E9A8-F814-12B5-0FC5-562DD5B76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7E17-856B-4B47-B648-92242869081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2B1AD9-38F1-8CBF-1814-C3D1C5B3F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8D7C49-F171-FDFD-2CF7-03E893F4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1424-E380-4072-8161-AB77E739D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494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89C03-859C-F811-A44E-A96C795F2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CB8153-9A40-F12E-6499-D85D812FC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0E614D-F7B9-0D8C-EE9E-95B0BD6C6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48D0CC6-C01C-EF7E-45B8-326078C8C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594A26-D45B-2583-489D-A2D656D6B1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D810262-F0F0-ECD0-6B99-231C1D868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7E17-856B-4B47-B648-92242869081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B157D88-CD62-40DF-DEF8-87A7BB40E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F34B59-0532-66A1-A75F-E5478A387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1424-E380-4072-8161-AB77E739D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0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7CF7F-8BB5-C2DE-AD86-B9D142CA2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8DACF0-D905-BEB4-3404-A9439D849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7E17-856B-4B47-B648-92242869081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9D6FA20-639A-76FC-130F-3193EE4D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BDB6EF-4795-EBE3-FF38-FF020612C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1424-E380-4072-8161-AB77E739D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863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ACE5E2-E7A3-894C-1F70-0A6C5D127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7E17-856B-4B47-B648-92242869081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2C0D9E4-EC4E-4C1E-DC07-3C40364EB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372AE5-6FBE-A0FA-AE5B-667E1045D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1424-E380-4072-8161-AB77E739D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690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78FAE-CCD0-14E7-66D4-2B9A7BA18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2B6314-BEC3-E352-98A8-691E9678F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E35573-951D-2A7B-C49D-B40FFECA4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1CACBF-BB39-2819-D76D-096209192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7E17-856B-4B47-B648-92242869081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005655-C1FC-F1AD-5D94-4248CA216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7C05A5-723A-A895-7998-78607AF74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1424-E380-4072-8161-AB77E739D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08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6901D-BF9D-BC9C-335C-D3C6D39B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A29D2B-867A-C624-4A4E-75F845166F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01A99B-8809-5D4D-C975-094406F05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7DB5D7-868B-8987-1F56-ADDC1520C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7E17-856B-4B47-B648-92242869081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983173-9ADB-31B1-254B-63CAF9AE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E5C1F2-404D-CBCA-9CC6-A5866996C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1424-E380-4072-8161-AB77E739D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650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7FEBC-11A5-0374-3FB4-FF8C84BC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D2784A-7477-0167-25A6-D5E66E994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5C9D82-EE2A-C97C-927B-57BA0AFCE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7E17-856B-4B47-B648-92242869081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87746D-D3D1-2D0E-EA88-E0E84DBB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C41D9B-A0CA-D999-C5E8-DEE8AFCF26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91424-E380-4072-8161-AB77E739D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27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3.xml"/><Relationship Id="rId7" Type="http://schemas.openxmlformats.org/officeDocument/2006/relationships/image" Target="../media/image15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0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3.xml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" Target="slide3.xml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9.wdp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18.xml"/><Relationship Id="rId18" Type="http://schemas.openxmlformats.org/officeDocument/2006/relationships/slide" Target="slide4.xml"/><Relationship Id="rId3" Type="http://schemas.openxmlformats.org/officeDocument/2006/relationships/slide" Target="slide15.xml"/><Relationship Id="rId21" Type="http://schemas.openxmlformats.org/officeDocument/2006/relationships/slide" Target="slide7.xml"/><Relationship Id="rId7" Type="http://schemas.openxmlformats.org/officeDocument/2006/relationships/slide" Target="slide13.xml"/><Relationship Id="rId12" Type="http://schemas.openxmlformats.org/officeDocument/2006/relationships/slide" Target="slide17.xml"/><Relationship Id="rId17" Type="http://schemas.openxmlformats.org/officeDocument/2006/relationships/slide" Target="slide14.xml"/><Relationship Id="rId2" Type="http://schemas.openxmlformats.org/officeDocument/2006/relationships/notesSlide" Target="../notesSlides/notesSlide1.xml"/><Relationship Id="rId16" Type="http://schemas.openxmlformats.org/officeDocument/2006/relationships/slide" Target="slide19.xml"/><Relationship Id="rId20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23.xml"/><Relationship Id="rId5" Type="http://schemas.openxmlformats.org/officeDocument/2006/relationships/slide" Target="slide10.xml"/><Relationship Id="rId15" Type="http://schemas.openxmlformats.org/officeDocument/2006/relationships/slide" Target="slide9.xml"/><Relationship Id="rId23" Type="http://schemas.openxmlformats.org/officeDocument/2006/relationships/slide" Target="slide24.xml"/><Relationship Id="rId10" Type="http://schemas.openxmlformats.org/officeDocument/2006/relationships/slide" Target="slide22.xml"/><Relationship Id="rId19" Type="http://schemas.openxmlformats.org/officeDocument/2006/relationships/slide" Target="slide5.xml"/><Relationship Id="rId4" Type="http://schemas.openxmlformats.org/officeDocument/2006/relationships/slide" Target="slide16.xml"/><Relationship Id="rId9" Type="http://schemas.openxmlformats.org/officeDocument/2006/relationships/slide" Target="slide21.xml"/><Relationship Id="rId14" Type="http://schemas.openxmlformats.org/officeDocument/2006/relationships/slide" Target="slide11.xml"/><Relationship Id="rId22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795202-E330-C4EC-C699-2E0500D3B245}"/>
              </a:ext>
            </a:extLst>
          </p:cNvPr>
          <p:cNvSpPr txBox="1"/>
          <p:nvPr/>
        </p:nvSpPr>
        <p:spPr>
          <a:xfrm>
            <a:off x="1577683" y="81280"/>
            <a:ext cx="90366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униципальное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бюджетное дошкольное образовательное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«Детский сад №12 г. Кировска»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D8C95-DE7E-01B9-57B2-4755082BD7F5}"/>
              </a:ext>
            </a:extLst>
          </p:cNvPr>
          <p:cNvSpPr txBox="1"/>
          <p:nvPr/>
        </p:nvSpPr>
        <p:spPr>
          <a:xfrm>
            <a:off x="4888633" y="4734560"/>
            <a:ext cx="48966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Дарья Анатольевна,</a:t>
            </a:r>
          </a:p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1D1F0-93E4-4BBD-330B-3FCC7F3FF0F1}"/>
              </a:ext>
            </a:extLst>
          </p:cNvPr>
          <p:cNvSpPr txBox="1"/>
          <p:nvPr/>
        </p:nvSpPr>
        <p:spPr>
          <a:xfrm>
            <a:off x="2155628" y="2551837"/>
            <a:ext cx="78807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на тему: </a:t>
            </a:r>
          </a:p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вы знаете о звуках?»</a:t>
            </a:r>
          </a:p>
        </p:txBody>
      </p:sp>
    </p:spTree>
    <p:extLst>
      <p:ext uri="{BB962C8B-B14F-4D97-AF65-F5344CB8AC3E}">
        <p14:creationId xmlns:p14="http://schemas.microsoft.com/office/powerpoint/2010/main" val="2736088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BCB2AD-6034-1BBB-0FD2-0413911D1B8C}"/>
              </a:ext>
            </a:extLst>
          </p:cNvPr>
          <p:cNvSpPr/>
          <p:nvPr/>
        </p:nvSpPr>
        <p:spPr>
          <a:xfrm>
            <a:off x="1539240" y="131064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слова, в которых есть звук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04EC17-A28F-CD05-0E4A-261DF5EB3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60" y="2199640"/>
            <a:ext cx="4272280" cy="42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: изогнутая влево 2">
            <a:hlinkClick r:id="rId3" action="ppaction://hlinksldjump"/>
            <a:extLst>
              <a:ext uri="{FF2B5EF4-FFF2-40B4-BE49-F238E27FC236}">
                <a16:creationId xmlns:a16="http://schemas.microsoft.com/office/drawing/2014/main" id="{49C5B543-8E3D-9A54-B302-A82991450D27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B21F5E68-527C-7AFD-677F-82C9B6523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5167">
            <a:off x="6045200" y="4439920"/>
            <a:ext cx="1772266" cy="10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935F6CF-408F-ADDE-19BF-35EFED87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1" b="96000" l="9545" r="91636">
                        <a14:foregroundMark x1="65545" y1="11879" x2="70091" y2="3758"/>
                        <a14:foregroundMark x1="70091" y1="3758" x2="76727" y2="5333"/>
                        <a14:foregroundMark x1="76727" y1="5333" x2="81455" y2="10545"/>
                        <a14:foregroundMark x1="89455" y1="68848" x2="91818" y2="61455"/>
                        <a14:foregroundMark x1="91818" y1="61455" x2="90182" y2="58909"/>
                        <a14:foregroundMark x1="10182" y1="78424" x2="9636" y2="86182"/>
                        <a14:foregroundMark x1="9636" y1="86182" x2="11182" y2="87515"/>
                        <a14:foregroundMark x1="26636" y1="88000" x2="33000" y2="88242"/>
                        <a14:foregroundMark x1="33000" y1="88242" x2="36364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480" y="2920743"/>
            <a:ext cx="1747520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BF9D5C9-CBB8-AB38-00F8-C67440109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321" y="2692657"/>
            <a:ext cx="1610360" cy="161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2CAC8567-E604-1AB3-220F-95925BCFF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5" b="96058" l="10000" r="90000">
                        <a14:foregroundMark x1="54778" y1="11154" x2="59000" y2="4519"/>
                        <a14:foregroundMark x1="59000" y1="4519" x2="67333" y2="7885"/>
                        <a14:foregroundMark x1="67333" y1="7885" x2="81333" y2="9615"/>
                        <a14:foregroundMark x1="34222" y1="88750" x2="34333" y2="96058"/>
                        <a14:foregroundMark x1="34333" y1="96058" x2="36556" y2="88077"/>
                        <a14:foregroundMark x1="36556" y1="88077" x2="36444" y2="8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614" y="4303017"/>
            <a:ext cx="1415386" cy="163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нак ''плюс'' 7">
            <a:extLst>
              <a:ext uri="{FF2B5EF4-FFF2-40B4-BE49-F238E27FC236}">
                <a16:creationId xmlns:a16="http://schemas.microsoft.com/office/drawing/2014/main" id="{46316E7D-22F8-E0DD-5F6E-65CDB5385958}"/>
              </a:ext>
            </a:extLst>
          </p:cNvPr>
          <p:cNvSpPr/>
          <p:nvPr/>
        </p:nvSpPr>
        <p:spPr>
          <a:xfrm>
            <a:off x="5379354" y="2415668"/>
            <a:ext cx="762000" cy="70104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нак ''плюс'' 8">
            <a:extLst>
              <a:ext uri="{FF2B5EF4-FFF2-40B4-BE49-F238E27FC236}">
                <a16:creationId xmlns:a16="http://schemas.microsoft.com/office/drawing/2014/main" id="{E803E70D-9A9B-82C0-8BF1-50789DF1D161}"/>
              </a:ext>
            </a:extLst>
          </p:cNvPr>
          <p:cNvSpPr/>
          <p:nvPr/>
        </p:nvSpPr>
        <p:spPr>
          <a:xfrm>
            <a:off x="6210300" y="5493055"/>
            <a:ext cx="762000" cy="70104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09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4DEFC1-2826-7E01-44EE-0E3B87259E32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слова, в которых есть звук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1B71F49-6140-6047-9056-9CA61B2D1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60" y="2169160"/>
            <a:ext cx="4221480" cy="42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: изогнутая влево 2">
            <a:hlinkClick r:id="rId3" action="ppaction://hlinksldjump"/>
            <a:extLst>
              <a:ext uri="{FF2B5EF4-FFF2-40B4-BE49-F238E27FC236}">
                <a16:creationId xmlns:a16="http://schemas.microsoft.com/office/drawing/2014/main" id="{8640AB05-4CEC-A190-405D-4C0244E1FC9C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9BE8244-6127-36D5-D7C9-59A19F748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635" y="4279900"/>
            <a:ext cx="1538365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1DA2C8-31E0-5740-172B-10E7FCBDA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79900"/>
            <a:ext cx="1801812" cy="137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60622ED-B2A2-4934-6255-CAC879848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17" y="2717800"/>
            <a:ext cx="14224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C817B82-1F43-0052-9BD4-B067995D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0867">
            <a:off x="6038045" y="2976425"/>
            <a:ext cx="1666493" cy="112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нак ''плюс'' 7">
            <a:extLst>
              <a:ext uri="{FF2B5EF4-FFF2-40B4-BE49-F238E27FC236}">
                <a16:creationId xmlns:a16="http://schemas.microsoft.com/office/drawing/2014/main" id="{D5C21643-E3DB-9A97-13EC-0873527DB3E5}"/>
              </a:ext>
            </a:extLst>
          </p:cNvPr>
          <p:cNvSpPr/>
          <p:nvPr/>
        </p:nvSpPr>
        <p:spPr>
          <a:xfrm>
            <a:off x="4176635" y="4371340"/>
            <a:ext cx="762000" cy="70104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нак ''плюс'' 8">
            <a:extLst>
              <a:ext uri="{FF2B5EF4-FFF2-40B4-BE49-F238E27FC236}">
                <a16:creationId xmlns:a16="http://schemas.microsoft.com/office/drawing/2014/main" id="{DEA58BF3-9F92-3BC2-6DE7-B29D22688CFC}"/>
              </a:ext>
            </a:extLst>
          </p:cNvPr>
          <p:cNvSpPr/>
          <p:nvPr/>
        </p:nvSpPr>
        <p:spPr>
          <a:xfrm>
            <a:off x="6077169" y="4250994"/>
            <a:ext cx="762000" cy="70104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28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BA6BA5-91AA-C596-BACC-03CF3AE706E9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слова, в которых есть звук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`]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F551E89-FDC5-C86A-273C-70E6F5F30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232664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: изогнутая влево 2">
            <a:hlinkClick r:id="rId3" action="ppaction://hlinksldjump"/>
            <a:extLst>
              <a:ext uri="{FF2B5EF4-FFF2-40B4-BE49-F238E27FC236}">
                <a16:creationId xmlns:a16="http://schemas.microsoft.com/office/drawing/2014/main" id="{523BFE07-5421-F9DC-3198-B88299D7B3A0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006DC61F-43EA-FC2A-1EAA-8E1E25814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25" b="99000" l="9667" r="90000">
                        <a14:foregroundMark x1="35000" y1="86375" x2="46556" y2="95875"/>
                        <a14:foregroundMark x1="46556" y1="95875" x2="58778" y2="95500"/>
                        <a14:foregroundMark x1="58778" y1="95500" x2="66000" y2="96250"/>
                        <a14:foregroundMark x1="66000" y1="96250" x2="75667" y2="92500"/>
                        <a14:foregroundMark x1="75667" y1="92500" x2="79111" y2="87875"/>
                        <a14:foregroundMark x1="35778" y1="95750" x2="29222" y2="94625"/>
                        <a14:foregroundMark x1="29222" y1="94625" x2="33806" y2="97586"/>
                        <a14:foregroundMark x1="59194" y1="97811" x2="74889" y2="95000"/>
                        <a14:foregroundMark x1="51667" y1="10500" x2="60222" y2="5125"/>
                        <a14:foregroundMark x1="60222" y1="5125" x2="69000" y2="4875"/>
                        <a14:foregroundMark x1="69000" y1="4875" x2="74778" y2="9500"/>
                        <a14:foregroundMark x1="74778" y1="9500" x2="74444" y2="13000"/>
                        <a14:foregroundMark x1="57111" y1="7500" x2="70111" y2="5125"/>
                        <a14:foregroundMark x1="70111" y1="5125" x2="71556" y2="5125"/>
                        <a14:foregroundMark x1="9667" y1="64875" x2="10222" y2="66875"/>
                        <a14:backgroundMark x1="32778" y1="99375" x2="46778" y2="99750"/>
                        <a14:backgroundMark x1="46778" y1="99750" x2="53667" y2="99125"/>
                        <a14:backgroundMark x1="53667" y1="99125" x2="58000" y2="9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877820"/>
            <a:ext cx="1565910" cy="139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A56CBA32-69DC-6CDB-6166-F2A5F4FEA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500" r="96500">
                        <a14:foregroundMark x1="79875" y1="53250" x2="92625" y2="55750"/>
                        <a14:foregroundMark x1="92625" y1="55750" x2="96500" y2="67875"/>
                        <a14:foregroundMark x1="96500" y1="67875" x2="95875" y2="74625"/>
                        <a14:foregroundMark x1="22250" y1="59125" x2="11125" y2="64625"/>
                        <a14:foregroundMark x1="11125" y1="64625" x2="5500" y2="78625"/>
                        <a14:foregroundMark x1="5500" y1="78625" x2="6000" y2="83000"/>
                        <a14:foregroundMark x1="79875" y1="49250" x2="79875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611" y="3639185"/>
            <a:ext cx="1261109" cy="12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>
            <a:extLst>
              <a:ext uri="{FF2B5EF4-FFF2-40B4-BE49-F238E27FC236}">
                <a16:creationId xmlns:a16="http://schemas.microsoft.com/office/drawing/2014/main" id="{B3EBAA43-FDD1-DA76-9A1F-0341C4889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184" y="5038407"/>
            <a:ext cx="1131316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A1255B36-6BDE-9E85-87BA-508A6F5C0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177" y="4217986"/>
            <a:ext cx="1479233" cy="147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>
            <a:extLst>
              <a:ext uri="{FF2B5EF4-FFF2-40B4-BE49-F238E27FC236}">
                <a16:creationId xmlns:a16="http://schemas.microsoft.com/office/drawing/2014/main" id="{3CEC5A94-1E43-A424-9656-BF1B02077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85" y="2594450"/>
            <a:ext cx="1394714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нак ''плюс'' 8">
            <a:extLst>
              <a:ext uri="{FF2B5EF4-FFF2-40B4-BE49-F238E27FC236}">
                <a16:creationId xmlns:a16="http://schemas.microsoft.com/office/drawing/2014/main" id="{B72EFCD5-F115-CD71-74AA-A105DE84E41B}"/>
              </a:ext>
            </a:extLst>
          </p:cNvPr>
          <p:cNvSpPr/>
          <p:nvPr/>
        </p:nvSpPr>
        <p:spPr>
          <a:xfrm>
            <a:off x="6526784" y="2527300"/>
            <a:ext cx="762000" cy="70104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нак ''плюс'' 9">
            <a:extLst>
              <a:ext uri="{FF2B5EF4-FFF2-40B4-BE49-F238E27FC236}">
                <a16:creationId xmlns:a16="http://schemas.microsoft.com/office/drawing/2014/main" id="{3B4067DC-30A0-84C5-19D7-C25E4BC2B3DB}"/>
              </a:ext>
            </a:extLst>
          </p:cNvPr>
          <p:cNvSpPr/>
          <p:nvPr/>
        </p:nvSpPr>
        <p:spPr>
          <a:xfrm>
            <a:off x="4264026" y="3307080"/>
            <a:ext cx="762000" cy="70104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30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C52ED0-812C-22D9-8D96-038412B2ADE8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слова, в которых есть звук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`]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CB23DA2C-0744-F0C8-66CD-B172FCD8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40" y="2326640"/>
            <a:ext cx="3865880" cy="386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: изогнутая влево 3">
            <a:hlinkClick r:id="rId3" action="ppaction://hlinksldjump"/>
            <a:extLst>
              <a:ext uri="{FF2B5EF4-FFF2-40B4-BE49-F238E27FC236}">
                <a16:creationId xmlns:a16="http://schemas.microsoft.com/office/drawing/2014/main" id="{C31BF7FE-D707-44FF-A314-4FDC88ED149E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B5BDF5E-C8D4-0578-440C-70D8D7B0D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40" y="3877751"/>
            <a:ext cx="1402080" cy="76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C882CA-183A-D545-856F-69EF3591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40" y="2668563"/>
            <a:ext cx="1056640" cy="120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A8DA8B22-D752-753B-9A08-680965E9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59" y="3877751"/>
            <a:ext cx="1260837" cy="99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F12C27A-1B7F-1CC5-CC26-14C43D87C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9" b="94394" l="1000" r="95667">
                        <a14:foregroundMark x1="11000" y1="68485" x2="3667" y2="68485"/>
                        <a14:foregroundMark x1="3667" y1="68485" x2="2667" y2="60606"/>
                        <a14:foregroundMark x1="2667" y1="60606" x2="9222" y2="42424"/>
                        <a14:foregroundMark x1="9222" y1="42424" x2="10556" y2="41061"/>
                        <a14:foregroundMark x1="5444" y1="70758" x2="1444" y2="60303"/>
                        <a14:foregroundMark x1="1444" y1="60303" x2="6889" y2="50606"/>
                        <a14:foregroundMark x1="19667" y1="89091" x2="5889" y2="93788"/>
                        <a14:foregroundMark x1="5889" y1="93788" x2="5222" y2="94394"/>
                        <a14:foregroundMark x1="61000" y1="9697" x2="67778" y2="6515"/>
                        <a14:foregroundMark x1="67778" y1="6515" x2="71556" y2="9545"/>
                        <a14:foregroundMark x1="83222" y1="14242" x2="82444" y2="5000"/>
                        <a14:foregroundMark x1="82444" y1="5000" x2="88333" y2="2727"/>
                        <a14:foregroundMark x1="88333" y1="2727" x2="93444" y2="7727"/>
                        <a14:foregroundMark x1="93444" y1="7727" x2="95667" y2="16667"/>
                        <a14:foregroundMark x1="95667" y1="16667" x2="92778" y2="31667"/>
                        <a14:foregroundMark x1="81333" y1="4697" x2="87778" y2="909"/>
                        <a14:foregroundMark x1="87778" y1="909" x2="90333" y2="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2932">
            <a:off x="4891273" y="4706511"/>
            <a:ext cx="1388217" cy="101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76F1FB37-551A-95C0-7836-471AF3243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684" y="4523266"/>
            <a:ext cx="1018196" cy="13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A21EEB94-A726-ECDD-0EC1-E62FAE10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00" b="98300" l="0" r="98778">
                        <a14:foregroundMark x1="18556" y1="35900" x2="13556" y2="24700"/>
                        <a14:foregroundMark x1="13556" y1="24700" x2="3556" y2="22300"/>
                        <a14:foregroundMark x1="3556" y1="22300" x2="9222" y2="15800"/>
                        <a14:foregroundMark x1="9222" y1="15800" x2="9889" y2="15700"/>
                        <a14:foregroundMark x1="15556" y1="11100" x2="67444" y2="2900"/>
                        <a14:foregroundMark x1="67444" y1="2900" x2="67444" y2="1500"/>
                        <a14:foregroundMark x1="89667" y1="28700" x2="98222" y2="52000"/>
                        <a14:foregroundMark x1="98222" y1="52000" x2="98778" y2="61600"/>
                        <a14:foregroundMark x1="5222" y1="19300" x2="6222" y2="22800"/>
                        <a14:foregroundMark x1="2222" y1="22500" x2="0" y2="23700"/>
                        <a14:foregroundMark x1="43556" y1="49800" x2="25889" y2="81000"/>
                        <a14:foregroundMark x1="25889" y1="81000" x2="24667" y2="92000"/>
                        <a14:foregroundMark x1="24667" y1="92000" x2="34778" y2="95700"/>
                        <a14:foregroundMark x1="34778" y1="95700" x2="43000" y2="93400"/>
                        <a14:foregroundMark x1="43000" y1="93400" x2="44556" y2="92000"/>
                        <a14:foregroundMark x1="30111" y1="70800" x2="36222" y2="63100"/>
                        <a14:foregroundMark x1="36222" y1="63100" x2="40000" y2="51300"/>
                        <a14:foregroundMark x1="26444" y1="95700" x2="35333" y2="98300"/>
                        <a14:foregroundMark x1="35333" y1="98300" x2="43222" y2="9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6137">
            <a:off x="5201525" y="2720669"/>
            <a:ext cx="965204" cy="107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нак ''плюс'' 8">
            <a:extLst>
              <a:ext uri="{FF2B5EF4-FFF2-40B4-BE49-F238E27FC236}">
                <a16:creationId xmlns:a16="http://schemas.microsoft.com/office/drawing/2014/main" id="{78CCE3FA-5199-6884-AFA8-5209E88AC221}"/>
              </a:ext>
            </a:extLst>
          </p:cNvPr>
          <p:cNvSpPr/>
          <p:nvPr/>
        </p:nvSpPr>
        <p:spPr>
          <a:xfrm>
            <a:off x="6215380" y="2453126"/>
            <a:ext cx="762000" cy="70104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нак ''плюс'' 9">
            <a:extLst>
              <a:ext uri="{FF2B5EF4-FFF2-40B4-BE49-F238E27FC236}">
                <a16:creationId xmlns:a16="http://schemas.microsoft.com/office/drawing/2014/main" id="{C16747AA-B09A-3D89-B304-1F67AC284FD2}"/>
              </a:ext>
            </a:extLst>
          </p:cNvPr>
          <p:cNvSpPr/>
          <p:nvPr/>
        </p:nvSpPr>
        <p:spPr>
          <a:xfrm>
            <a:off x="4390382" y="3486107"/>
            <a:ext cx="762000" cy="70104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нак ''плюс'' 10">
            <a:extLst>
              <a:ext uri="{FF2B5EF4-FFF2-40B4-BE49-F238E27FC236}">
                <a16:creationId xmlns:a16="http://schemas.microsoft.com/office/drawing/2014/main" id="{B2F8EDF6-B704-5A09-08FB-4D092F05F6D2}"/>
              </a:ext>
            </a:extLst>
          </p:cNvPr>
          <p:cNvSpPr/>
          <p:nvPr/>
        </p:nvSpPr>
        <p:spPr>
          <a:xfrm>
            <a:off x="7294880" y="3460434"/>
            <a:ext cx="762000" cy="70104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56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8207151-21CE-24C5-3F90-A3C85AB42AA0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место звука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слове осень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771D4C-F913-A5E3-3F08-8A4F74739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" y="3252521"/>
            <a:ext cx="4277360" cy="203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6C15121-9805-1D82-3D54-DDA83B4FE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41299"/>
            <a:ext cx="4505960" cy="183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D4128DAE-FFE7-BA0F-8FC8-E983ACF26725}"/>
              </a:ext>
            </a:extLst>
          </p:cNvPr>
          <p:cNvSpPr/>
          <p:nvPr/>
        </p:nvSpPr>
        <p:spPr>
          <a:xfrm>
            <a:off x="6309360" y="3429000"/>
            <a:ext cx="1259840" cy="1188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изогнутая влево 7">
            <a:hlinkClick r:id="rId4" action="ppaction://hlinksldjump"/>
            <a:extLst>
              <a:ext uri="{FF2B5EF4-FFF2-40B4-BE49-F238E27FC236}">
                <a16:creationId xmlns:a16="http://schemas.microsoft.com/office/drawing/2014/main" id="{06B475AB-3088-0412-8BCF-1A90A2219A25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868547-D528-DE53-0A73-7776884E9862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место звука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слове поэт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632C55B-F6A8-4106-047F-A072EFBED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204" y="2499360"/>
            <a:ext cx="2596472" cy="369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B2DDD5-0A6D-2E47-3CFA-C3F942189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013" y="3469640"/>
            <a:ext cx="4505334" cy="1841152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3D7F7F8D-98AB-DC86-1EAE-69A885097B89}"/>
              </a:ext>
            </a:extLst>
          </p:cNvPr>
          <p:cNvSpPr/>
          <p:nvPr/>
        </p:nvSpPr>
        <p:spPr>
          <a:xfrm>
            <a:off x="6461760" y="3754120"/>
            <a:ext cx="1259840" cy="1188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изогнутая влево 4">
            <a:hlinkClick r:id="rId4" action="ppaction://hlinksldjump"/>
            <a:extLst>
              <a:ext uri="{FF2B5EF4-FFF2-40B4-BE49-F238E27FC236}">
                <a16:creationId xmlns:a16="http://schemas.microsoft.com/office/drawing/2014/main" id="{8C97F3A4-3C6E-AEFC-718F-89278E9634B3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5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28A675A-29AA-F362-6BA4-E01BF4B443D1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место звука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`]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слове утюг</a:t>
            </a:r>
          </a:p>
        </p:txBody>
      </p:sp>
      <p:sp>
        <p:nvSpPr>
          <p:cNvPr id="3" name="Стрелка: изогнутая влево 2">
            <a:hlinkClick r:id="rId2" action="ppaction://hlinksldjump"/>
            <a:extLst>
              <a:ext uri="{FF2B5EF4-FFF2-40B4-BE49-F238E27FC236}">
                <a16:creationId xmlns:a16="http://schemas.microsoft.com/office/drawing/2014/main" id="{BB5F5B15-26A0-E715-6EE2-047872E06DFC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87E86F9-8784-5BF1-D38F-6D4BF057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" y="2505086"/>
            <a:ext cx="3416617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B79FE9-A030-5E4A-6BCD-1FEE285AF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478" y="3444737"/>
            <a:ext cx="4505334" cy="1841152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2D8AA4AA-271E-F866-FB18-6A70FADBBB84}"/>
              </a:ext>
            </a:extLst>
          </p:cNvPr>
          <p:cNvSpPr/>
          <p:nvPr/>
        </p:nvSpPr>
        <p:spPr>
          <a:xfrm>
            <a:off x="6606225" y="3755216"/>
            <a:ext cx="1259840" cy="11887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36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F3BAF1-95B9-AFAE-C783-C1EC5E9778AA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место звука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слове шалаш</a:t>
            </a:r>
          </a:p>
        </p:txBody>
      </p:sp>
      <p:sp>
        <p:nvSpPr>
          <p:cNvPr id="3" name="Стрелка: изогнутая влево 2">
            <a:hlinkClick r:id="rId2" action="ppaction://hlinksldjump"/>
            <a:extLst>
              <a:ext uri="{FF2B5EF4-FFF2-40B4-BE49-F238E27FC236}">
                <a16:creationId xmlns:a16="http://schemas.microsoft.com/office/drawing/2014/main" id="{3860F064-50B5-1753-CE3B-6645768490DA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6F0F49C-582A-FA60-B0B2-7CF6724BC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06" y="2722880"/>
            <a:ext cx="4123879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D5EA2E-2342-F6A4-F19F-D9F75130A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444" y="3429000"/>
            <a:ext cx="4511431" cy="1841152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35F00990-2CD5-B660-B735-A04DBBD81970}"/>
              </a:ext>
            </a:extLst>
          </p:cNvPr>
          <p:cNvSpPr/>
          <p:nvPr/>
        </p:nvSpPr>
        <p:spPr>
          <a:xfrm>
            <a:off x="5617386" y="3684096"/>
            <a:ext cx="1259840" cy="11887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9734222A-EE3E-78BB-B50A-243FAC090392}"/>
              </a:ext>
            </a:extLst>
          </p:cNvPr>
          <p:cNvSpPr/>
          <p:nvPr/>
        </p:nvSpPr>
        <p:spPr>
          <a:xfrm>
            <a:off x="8414705" y="3684096"/>
            <a:ext cx="1259840" cy="11887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92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BFECCD-67AD-1CB4-74B8-D612086077A0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место звука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слове коньки</a:t>
            </a:r>
          </a:p>
        </p:txBody>
      </p:sp>
      <p:sp>
        <p:nvSpPr>
          <p:cNvPr id="3" name="Стрелка: изогнутая влево 2">
            <a:hlinkClick r:id="rId2" action="ppaction://hlinksldjump"/>
            <a:extLst>
              <a:ext uri="{FF2B5EF4-FFF2-40B4-BE49-F238E27FC236}">
                <a16:creationId xmlns:a16="http://schemas.microsoft.com/office/drawing/2014/main" id="{2E3C003C-953A-948D-6CE8-BDFF6FF4F410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AD03BB7-0662-CFDD-26EF-62F7F9300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" y="2595261"/>
            <a:ext cx="4526280" cy="353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764CB0-6FB5-CDF1-CB15-60EBD362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684" y="3429000"/>
            <a:ext cx="4511431" cy="1841152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8390049E-E67B-1F80-42DC-A1E5ABC3D2DC}"/>
              </a:ext>
            </a:extLst>
          </p:cNvPr>
          <p:cNvSpPr/>
          <p:nvPr/>
        </p:nvSpPr>
        <p:spPr>
          <a:xfrm>
            <a:off x="6013626" y="3684096"/>
            <a:ext cx="1259840" cy="11887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1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5FA11A-6237-802E-001C-819D60A7B1CB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Выложи звуковую схему звукосочетания АУ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D3EAD1-6072-4119-804B-5BC45AF07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" y="2753360"/>
            <a:ext cx="3560445" cy="234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E9A0A2B-5410-1675-65F0-F5A2EA94A01C}"/>
              </a:ext>
            </a:extLst>
          </p:cNvPr>
          <p:cNvSpPr/>
          <p:nvPr/>
        </p:nvSpPr>
        <p:spPr>
          <a:xfrm>
            <a:off x="5384800" y="3266440"/>
            <a:ext cx="4460240" cy="1320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9D6C6E48-B9C2-5C93-3233-BCB249614F60}"/>
              </a:ext>
            </a:extLst>
          </p:cNvPr>
          <p:cNvSpPr/>
          <p:nvPr/>
        </p:nvSpPr>
        <p:spPr>
          <a:xfrm>
            <a:off x="5557520" y="3322320"/>
            <a:ext cx="1280160" cy="1209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5BF68F7-AB3F-2A24-3CE5-541AD45E0277}"/>
              </a:ext>
            </a:extLst>
          </p:cNvPr>
          <p:cNvSpPr/>
          <p:nvPr/>
        </p:nvSpPr>
        <p:spPr>
          <a:xfrm>
            <a:off x="6974840" y="3322320"/>
            <a:ext cx="1280160" cy="1209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изогнутая влево 5">
            <a:hlinkClick r:id="rId3" action="ppaction://hlinksldjump"/>
            <a:extLst>
              <a:ext uri="{FF2B5EF4-FFF2-40B4-BE49-F238E27FC236}">
                <a16:creationId xmlns:a16="http://schemas.microsoft.com/office/drawing/2014/main" id="{63B2E104-1B1B-56B0-A07B-DBBC378DBF82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3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F5D6EF-F9B3-8BF0-5F71-94EEEC342B0F}"/>
              </a:ext>
            </a:extLst>
          </p:cNvPr>
          <p:cNvSpPr/>
          <p:nvPr/>
        </p:nvSpPr>
        <p:spPr>
          <a:xfrm>
            <a:off x="2119032" y="108318"/>
            <a:ext cx="1239520" cy="10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090CCF-D779-2963-6DCB-30A39DF08896}"/>
              </a:ext>
            </a:extLst>
          </p:cNvPr>
          <p:cNvSpPr txBox="1"/>
          <p:nvPr/>
        </p:nvSpPr>
        <p:spPr>
          <a:xfrm>
            <a:off x="3533836" y="198046"/>
            <a:ext cx="1577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к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заданию</a:t>
            </a:r>
          </a:p>
        </p:txBody>
      </p:sp>
      <p:sp>
        <p:nvSpPr>
          <p:cNvPr id="4" name="Стрелка: изогнутая влево 3">
            <a:extLst>
              <a:ext uri="{FF2B5EF4-FFF2-40B4-BE49-F238E27FC236}">
                <a16:creationId xmlns:a16="http://schemas.microsoft.com/office/drawing/2014/main" id="{2607C4E4-DF43-07AE-88FF-2EDDDE028381}"/>
              </a:ext>
            </a:extLst>
          </p:cNvPr>
          <p:cNvSpPr/>
          <p:nvPr/>
        </p:nvSpPr>
        <p:spPr>
          <a:xfrm>
            <a:off x="5289124" y="129215"/>
            <a:ext cx="873760" cy="1166334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48770-7A05-B8CE-84D2-959586F2D6FC}"/>
              </a:ext>
            </a:extLst>
          </p:cNvPr>
          <p:cNvSpPr txBox="1"/>
          <p:nvPr/>
        </p:nvSpPr>
        <p:spPr>
          <a:xfrm>
            <a:off x="6491689" y="129215"/>
            <a:ext cx="2275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Возвращение к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выбору заданий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3A4A1F-737A-3561-3FA0-6188FE044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358" y="1312744"/>
            <a:ext cx="969348" cy="969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3CABD0-4719-D93A-C3EB-8CDD0E46AA9B}"/>
              </a:ext>
            </a:extLst>
          </p:cNvPr>
          <p:cNvSpPr txBox="1"/>
          <p:nvPr/>
        </p:nvSpPr>
        <p:spPr>
          <a:xfrm>
            <a:off x="2786585" y="1266982"/>
            <a:ext cx="4045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Закончить викторину,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все задания выполнены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9660BC-4CD4-FBCD-9D5A-EA3FF85D9316}"/>
              </a:ext>
            </a:extLst>
          </p:cNvPr>
          <p:cNvSpPr txBox="1"/>
          <p:nvPr/>
        </p:nvSpPr>
        <p:spPr>
          <a:xfrm>
            <a:off x="1503660" y="2470518"/>
            <a:ext cx="9318448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заданиях «Характеристика звука» для проверки ответа нужно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кликнуть по ячейке с выбранным ответом. Ячейка с правильным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ответом увеличиться.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В заданиях «Найди слова, в которых есть заданный звук» для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 ответа кликнуть по картинке, рядом с правильным ответом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появится крестик.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В заданиях «Место звука в слове» для проверки ответа кликнуть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звуковой линейке, появится кружок.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В заданиях «Звуковой анализ» для проверки ответа кликнуть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прямоугольнику, появится схема.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572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820074-E1A9-2F30-B30D-12B1C34B41C3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Выложи звуковую схему слога НА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F340E4B-CA49-E1C9-BF7F-91D9123A4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" y="2896449"/>
            <a:ext cx="3510913" cy="248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D77639-05DB-92C8-4640-73CA613AEA17}"/>
              </a:ext>
            </a:extLst>
          </p:cNvPr>
          <p:cNvSpPr/>
          <p:nvPr/>
        </p:nvSpPr>
        <p:spPr>
          <a:xfrm>
            <a:off x="5384800" y="3266440"/>
            <a:ext cx="4460240" cy="1320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E5425F3-208C-2858-1F95-988D28F1804F}"/>
              </a:ext>
            </a:extLst>
          </p:cNvPr>
          <p:cNvSpPr/>
          <p:nvPr/>
        </p:nvSpPr>
        <p:spPr>
          <a:xfrm>
            <a:off x="5557520" y="3322320"/>
            <a:ext cx="1280160" cy="120904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E928B41A-EAA4-C1D7-6E7F-39F79319605F}"/>
              </a:ext>
            </a:extLst>
          </p:cNvPr>
          <p:cNvSpPr/>
          <p:nvPr/>
        </p:nvSpPr>
        <p:spPr>
          <a:xfrm>
            <a:off x="6974840" y="3322320"/>
            <a:ext cx="1280160" cy="1209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изогнутая влево 5">
            <a:hlinkClick r:id="rId3" action="ppaction://hlinksldjump"/>
            <a:extLst>
              <a:ext uri="{FF2B5EF4-FFF2-40B4-BE49-F238E27FC236}">
                <a16:creationId xmlns:a16="http://schemas.microsoft.com/office/drawing/2014/main" id="{B2C4FCB0-2DC4-2E52-ADD6-678401EC1A11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CBCD3A-1C13-FEAB-88F0-4C8F4D123A70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Выложи звуковую схему слова МАК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EBB3B76-1747-FFA5-C6C1-90FF6B8FD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" y="2489200"/>
            <a:ext cx="2496217" cy="364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6C7712-DE3E-9C62-CDE8-28C9117F714D}"/>
              </a:ext>
            </a:extLst>
          </p:cNvPr>
          <p:cNvSpPr/>
          <p:nvPr/>
        </p:nvSpPr>
        <p:spPr>
          <a:xfrm>
            <a:off x="5384800" y="3266440"/>
            <a:ext cx="4460240" cy="1320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BB4C64B3-3279-5377-B65B-9A3F8F41AE08}"/>
              </a:ext>
            </a:extLst>
          </p:cNvPr>
          <p:cNvSpPr/>
          <p:nvPr/>
        </p:nvSpPr>
        <p:spPr>
          <a:xfrm>
            <a:off x="5557520" y="3322320"/>
            <a:ext cx="1280160" cy="120904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7D7D5C5-93CA-5173-09BD-6552EA3451D2}"/>
              </a:ext>
            </a:extLst>
          </p:cNvPr>
          <p:cNvSpPr/>
          <p:nvPr/>
        </p:nvSpPr>
        <p:spPr>
          <a:xfrm>
            <a:off x="6974840" y="3322320"/>
            <a:ext cx="1280160" cy="1209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33F8C53-3DF5-04A7-4A46-0CA8CE798813}"/>
              </a:ext>
            </a:extLst>
          </p:cNvPr>
          <p:cNvSpPr/>
          <p:nvPr/>
        </p:nvSpPr>
        <p:spPr>
          <a:xfrm>
            <a:off x="8392160" y="3322320"/>
            <a:ext cx="1280160" cy="120904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изогнутая влево 6">
            <a:hlinkClick r:id="rId3" action="ppaction://hlinksldjump"/>
            <a:extLst>
              <a:ext uri="{FF2B5EF4-FFF2-40B4-BE49-F238E27FC236}">
                <a16:creationId xmlns:a16="http://schemas.microsoft.com/office/drawing/2014/main" id="{DFD83C0D-4B40-B327-E92A-DEC3CF913721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B4A9AD-6A11-5163-AC18-FC46BECA9982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Выложи звуковую схему слова НОГИ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CD056DA-A40A-F53E-FB64-F67F42E60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" y="2510790"/>
            <a:ext cx="3646170" cy="364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CB5AB2-892C-9C86-90A2-FF42323D9433}"/>
              </a:ext>
            </a:extLst>
          </p:cNvPr>
          <p:cNvSpPr/>
          <p:nvPr/>
        </p:nvSpPr>
        <p:spPr>
          <a:xfrm>
            <a:off x="5185410" y="3266440"/>
            <a:ext cx="5391150" cy="1320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2DDC6AD-3E28-5CFC-0B76-2C729A87F7F9}"/>
              </a:ext>
            </a:extLst>
          </p:cNvPr>
          <p:cNvSpPr/>
          <p:nvPr/>
        </p:nvSpPr>
        <p:spPr>
          <a:xfrm>
            <a:off x="5242560" y="3347720"/>
            <a:ext cx="1280160" cy="120904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79FC333-516F-72A8-3715-5D727415447E}"/>
              </a:ext>
            </a:extLst>
          </p:cNvPr>
          <p:cNvSpPr/>
          <p:nvPr/>
        </p:nvSpPr>
        <p:spPr>
          <a:xfrm>
            <a:off x="6551295" y="3347720"/>
            <a:ext cx="1280160" cy="1209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3440E77C-8094-189D-1672-6D9450E18E6E}"/>
              </a:ext>
            </a:extLst>
          </p:cNvPr>
          <p:cNvSpPr/>
          <p:nvPr/>
        </p:nvSpPr>
        <p:spPr>
          <a:xfrm>
            <a:off x="7880985" y="3347720"/>
            <a:ext cx="1280160" cy="12090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260AED4-96DC-DDDA-DE98-E45762A10A3F}"/>
              </a:ext>
            </a:extLst>
          </p:cNvPr>
          <p:cNvSpPr/>
          <p:nvPr/>
        </p:nvSpPr>
        <p:spPr>
          <a:xfrm>
            <a:off x="9228772" y="3347720"/>
            <a:ext cx="1280160" cy="1209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изогнутая влево 11">
            <a:hlinkClick r:id="rId3" action="ppaction://hlinksldjump"/>
            <a:extLst>
              <a:ext uri="{FF2B5EF4-FFF2-40B4-BE49-F238E27FC236}">
                <a16:creationId xmlns:a16="http://schemas.microsoft.com/office/drawing/2014/main" id="{9C88EA1A-671A-BE16-104C-65FF37C6E3EF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31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817AD5-C3EF-D53A-C35B-4894A535B513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Выложи звуковую схему слова МАЙКА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CC6451B-7642-4715-294E-4F7EDB199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" y="2611120"/>
            <a:ext cx="2840736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89CAD2-E380-815D-B53F-E1C9876185D3}"/>
              </a:ext>
            </a:extLst>
          </p:cNvPr>
          <p:cNvSpPr/>
          <p:nvPr/>
        </p:nvSpPr>
        <p:spPr>
          <a:xfrm>
            <a:off x="4379976" y="3266440"/>
            <a:ext cx="6491224" cy="1320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4591307D-2ED6-20C5-8DDA-6DC98A8303F2}"/>
              </a:ext>
            </a:extLst>
          </p:cNvPr>
          <p:cNvSpPr/>
          <p:nvPr/>
        </p:nvSpPr>
        <p:spPr>
          <a:xfrm>
            <a:off x="4379976" y="3322321"/>
            <a:ext cx="1280160" cy="120904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0FE4A11-7745-7F3F-FCB8-54181ED3B179}"/>
              </a:ext>
            </a:extLst>
          </p:cNvPr>
          <p:cNvSpPr/>
          <p:nvPr/>
        </p:nvSpPr>
        <p:spPr>
          <a:xfrm>
            <a:off x="5660136" y="3322320"/>
            <a:ext cx="1280160" cy="1209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52D2E81D-782F-7F42-24A9-6079E70C59C5}"/>
              </a:ext>
            </a:extLst>
          </p:cNvPr>
          <p:cNvSpPr/>
          <p:nvPr/>
        </p:nvSpPr>
        <p:spPr>
          <a:xfrm>
            <a:off x="6940296" y="3322320"/>
            <a:ext cx="1280160" cy="12090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8168B32-BFB4-5F42-5EB2-D64A37411418}"/>
              </a:ext>
            </a:extLst>
          </p:cNvPr>
          <p:cNvSpPr/>
          <p:nvPr/>
        </p:nvSpPr>
        <p:spPr>
          <a:xfrm>
            <a:off x="8220456" y="3322320"/>
            <a:ext cx="1280160" cy="120904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E0CC5FC7-9A0C-5C00-C59D-1EDABD181CFD}"/>
              </a:ext>
            </a:extLst>
          </p:cNvPr>
          <p:cNvSpPr/>
          <p:nvPr/>
        </p:nvSpPr>
        <p:spPr>
          <a:xfrm>
            <a:off x="9500616" y="3322320"/>
            <a:ext cx="1280160" cy="1209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изогнутая влево 8">
            <a:hlinkClick r:id="rId3" action="ppaction://hlinksldjump"/>
            <a:extLst>
              <a:ext uri="{FF2B5EF4-FFF2-40B4-BE49-F238E27FC236}">
                <a16:creationId xmlns:a16="http://schemas.microsoft.com/office/drawing/2014/main" id="{F13B3A41-526B-AE06-72D4-B801231E2A71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2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2ECBF3-9F49-6F07-A7DC-A466BF918D00}"/>
              </a:ext>
            </a:extLst>
          </p:cNvPr>
          <p:cNvSpPr txBox="1"/>
          <p:nvPr/>
        </p:nvSpPr>
        <p:spPr>
          <a:xfrm>
            <a:off x="3657600" y="1016000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молодцы!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FBC3AD-0BF6-0F53-B0F6-228B8DCF6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57" y="851582"/>
            <a:ext cx="6979285" cy="680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8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B68A2D9-F680-545A-4E91-52DEA7E21BB5}"/>
              </a:ext>
            </a:extLst>
          </p:cNvPr>
          <p:cNvSpPr/>
          <p:nvPr/>
        </p:nvSpPr>
        <p:spPr>
          <a:xfrm>
            <a:off x="466752" y="660584"/>
            <a:ext cx="2126255" cy="112372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звука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BB72351-EC9B-815A-A2D3-1B203E5478AE}"/>
              </a:ext>
            </a:extLst>
          </p:cNvPr>
          <p:cNvSpPr/>
          <p:nvPr/>
        </p:nvSpPr>
        <p:spPr>
          <a:xfrm>
            <a:off x="482296" y="2044792"/>
            <a:ext cx="2126255" cy="11237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слова, в которых есть заданный звук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61C386F-E2FB-E8D1-835F-7A16351E111A}"/>
              </a:ext>
            </a:extLst>
          </p:cNvPr>
          <p:cNvSpPr/>
          <p:nvPr/>
        </p:nvSpPr>
        <p:spPr>
          <a:xfrm>
            <a:off x="482296" y="3429000"/>
            <a:ext cx="2126255" cy="11237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звука в слове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40F884-140A-631B-2CB2-F00A9B93A4F5}"/>
              </a:ext>
            </a:extLst>
          </p:cNvPr>
          <p:cNvSpPr/>
          <p:nvPr/>
        </p:nvSpPr>
        <p:spPr>
          <a:xfrm>
            <a:off x="482296" y="4809444"/>
            <a:ext cx="2126255" cy="11237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Звуковой анализ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043B425-B674-88BB-B210-4F1131C84C4F}"/>
              </a:ext>
            </a:extLst>
          </p:cNvPr>
          <p:cNvSpPr/>
          <p:nvPr/>
        </p:nvSpPr>
        <p:spPr>
          <a:xfrm>
            <a:off x="4351848" y="3429000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 action="ppaction://hlinksldjump"/>
              </a:rPr>
              <a:t>2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BDE6A4F-0E27-FA09-F2EF-D85D205464F3}"/>
              </a:ext>
            </a:extLst>
          </p:cNvPr>
          <p:cNvSpPr/>
          <p:nvPr/>
        </p:nvSpPr>
        <p:spPr>
          <a:xfrm>
            <a:off x="5837655" y="3429000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 action="ppaction://hlinksldjump"/>
              </a:rPr>
              <a:t>3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6311C44-C921-2F6A-4083-95668979F36D}"/>
              </a:ext>
            </a:extLst>
          </p:cNvPr>
          <p:cNvSpPr/>
          <p:nvPr/>
        </p:nvSpPr>
        <p:spPr>
          <a:xfrm>
            <a:off x="4354115" y="2044792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 action="ppaction://hlinksldjump"/>
              </a:rPr>
              <a:t>2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230E1E3-A05E-3762-765C-953C7C5FB19B}"/>
              </a:ext>
            </a:extLst>
          </p:cNvPr>
          <p:cNvSpPr/>
          <p:nvPr/>
        </p:nvSpPr>
        <p:spPr>
          <a:xfrm>
            <a:off x="7321446" y="2044792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 action="ppaction://hlinksldjump"/>
              </a:rPr>
              <a:t>4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1EBF7BE-DC20-A904-48F9-47F2086F188A}"/>
              </a:ext>
            </a:extLst>
          </p:cNvPr>
          <p:cNvSpPr/>
          <p:nvPr/>
        </p:nvSpPr>
        <p:spPr>
          <a:xfrm>
            <a:off x="8805235" y="2044792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action="ppaction://hlinksldjump"/>
              </a:rPr>
              <a:t>5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EE58984-7FF5-8353-E1B1-3003CE576A34}"/>
              </a:ext>
            </a:extLst>
          </p:cNvPr>
          <p:cNvSpPr/>
          <p:nvPr/>
        </p:nvSpPr>
        <p:spPr>
          <a:xfrm>
            <a:off x="4364276" y="4809444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 action="ppaction://hlinksldjump"/>
              </a:rPr>
              <a:t>2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BEC938E-4262-4F97-5CFC-CEFA2B74FCEE}"/>
              </a:ext>
            </a:extLst>
          </p:cNvPr>
          <p:cNvSpPr/>
          <p:nvPr/>
        </p:nvSpPr>
        <p:spPr>
          <a:xfrm>
            <a:off x="5837656" y="4809444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 action="ppaction://hlinksldjump"/>
              </a:rPr>
              <a:t>3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BE75776-56DE-E042-CD58-2008BC96E1EB}"/>
              </a:ext>
            </a:extLst>
          </p:cNvPr>
          <p:cNvSpPr/>
          <p:nvPr/>
        </p:nvSpPr>
        <p:spPr>
          <a:xfrm>
            <a:off x="7321446" y="4809444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 action="ppaction://hlinksldjump"/>
              </a:rPr>
              <a:t>4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66D9A76-2430-2599-D84E-09E9F26506C5}"/>
              </a:ext>
            </a:extLst>
          </p:cNvPr>
          <p:cNvSpPr/>
          <p:nvPr/>
        </p:nvSpPr>
        <p:spPr>
          <a:xfrm>
            <a:off x="8805236" y="4809444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 action="ppaction://hlinksldjump"/>
              </a:rPr>
              <a:t>5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4C4B29D-9572-F214-7760-F6B07362F3B7}"/>
              </a:ext>
            </a:extLst>
          </p:cNvPr>
          <p:cNvSpPr/>
          <p:nvPr/>
        </p:nvSpPr>
        <p:spPr>
          <a:xfrm>
            <a:off x="7321446" y="3429000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 action="ppaction://hlinksldjump"/>
              </a:rPr>
              <a:t>4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80C978E-B48F-2B94-515D-5D56DE674C87}"/>
              </a:ext>
            </a:extLst>
          </p:cNvPr>
          <p:cNvSpPr/>
          <p:nvPr/>
        </p:nvSpPr>
        <p:spPr>
          <a:xfrm>
            <a:off x="8805235" y="3429000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 action="ppaction://hlinksldjump"/>
              </a:rPr>
              <a:t>5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767B2E3-C6CD-E832-2F9F-B923685BA19F}"/>
              </a:ext>
            </a:extLst>
          </p:cNvPr>
          <p:cNvSpPr/>
          <p:nvPr/>
        </p:nvSpPr>
        <p:spPr>
          <a:xfrm>
            <a:off x="5837655" y="2044792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 action="ppaction://hlinksldjump"/>
              </a:rPr>
              <a:t>3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E9EABAB-30E9-151F-8207-468964C1AF00}"/>
              </a:ext>
            </a:extLst>
          </p:cNvPr>
          <p:cNvSpPr/>
          <p:nvPr/>
        </p:nvSpPr>
        <p:spPr>
          <a:xfrm>
            <a:off x="2866040" y="2035581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 action="ppaction://hlinksldjump"/>
              </a:rPr>
              <a:t>1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0542149-D4EA-2AA9-EBED-5F530E5E6591}"/>
              </a:ext>
            </a:extLst>
          </p:cNvPr>
          <p:cNvSpPr/>
          <p:nvPr/>
        </p:nvSpPr>
        <p:spPr>
          <a:xfrm>
            <a:off x="2880486" y="4822419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 action="ppaction://hlinksldjump"/>
              </a:rPr>
              <a:t>1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8101D88-0883-AFD7-6B67-1B75E74142B8}"/>
              </a:ext>
            </a:extLst>
          </p:cNvPr>
          <p:cNvSpPr/>
          <p:nvPr/>
        </p:nvSpPr>
        <p:spPr>
          <a:xfrm>
            <a:off x="2866041" y="3429000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 action="ppaction://hlinksldjump"/>
              </a:rPr>
              <a:t>1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87328CD-3122-5968-983A-57F5953059B4}"/>
              </a:ext>
            </a:extLst>
          </p:cNvPr>
          <p:cNvSpPr/>
          <p:nvPr/>
        </p:nvSpPr>
        <p:spPr>
          <a:xfrm>
            <a:off x="2866039" y="660584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 action="ppaction://hlinksldjump"/>
              </a:rPr>
              <a:t>1</a:t>
            </a:r>
            <a:endParaRPr lang="ru-RU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2CE0910-BDEB-22DE-22B5-4AE8D591C0AB}"/>
              </a:ext>
            </a:extLst>
          </p:cNvPr>
          <p:cNvSpPr/>
          <p:nvPr/>
        </p:nvSpPr>
        <p:spPr>
          <a:xfrm>
            <a:off x="4351847" y="660584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 action="ppaction://hlinksldjump"/>
              </a:rPr>
              <a:t>2</a:t>
            </a:r>
            <a:endParaRPr lang="ru-RU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61035C1F-3104-0AE0-9DBB-E0B7A2D31581}"/>
              </a:ext>
            </a:extLst>
          </p:cNvPr>
          <p:cNvSpPr/>
          <p:nvPr/>
        </p:nvSpPr>
        <p:spPr>
          <a:xfrm>
            <a:off x="5834539" y="660584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 action="ppaction://hlinksldjump"/>
              </a:rPr>
              <a:t>3</a:t>
            </a:r>
            <a:endParaRPr lang="ru-RU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2BFE816E-E25D-8DDB-568F-D6B931027AEA}"/>
              </a:ext>
            </a:extLst>
          </p:cNvPr>
          <p:cNvSpPr/>
          <p:nvPr/>
        </p:nvSpPr>
        <p:spPr>
          <a:xfrm>
            <a:off x="7321446" y="660584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 action="ppaction://hlinksldjump"/>
              </a:rPr>
              <a:t>4</a:t>
            </a:r>
            <a:endParaRPr lang="ru-RU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A355A7F-D311-25F2-DA58-538086DB6C58}"/>
              </a:ext>
            </a:extLst>
          </p:cNvPr>
          <p:cNvSpPr/>
          <p:nvPr/>
        </p:nvSpPr>
        <p:spPr>
          <a:xfrm>
            <a:off x="8805235" y="660584"/>
            <a:ext cx="1211855" cy="11237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 action="ppaction://hlinksldjump"/>
              </a:rPr>
              <a:t>5</a:t>
            </a:r>
            <a:endParaRPr lang="ru-RU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нак умножения 1">
            <a:hlinkClick r:id="rId23" action="ppaction://hlinksldjump"/>
            <a:extLst>
              <a:ext uri="{FF2B5EF4-FFF2-40B4-BE49-F238E27FC236}">
                <a16:creationId xmlns:a16="http://schemas.microsoft.com/office/drawing/2014/main" id="{C035B751-9C60-2CBF-B018-05AD0506D0E8}"/>
              </a:ext>
            </a:extLst>
          </p:cNvPr>
          <p:cNvSpPr/>
          <p:nvPr/>
        </p:nvSpPr>
        <p:spPr>
          <a:xfrm>
            <a:off x="10535920" y="530340"/>
            <a:ext cx="1381760" cy="1384208"/>
          </a:xfrm>
          <a:prstGeom prst="mathMultiply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500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00C9CF2-A9D8-3B4D-968B-EA03A74749B2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16959E2-E634-A0F8-B6D9-0063E3A4E3F3}"/>
              </a:ext>
            </a:extLst>
          </p:cNvPr>
          <p:cNvSpPr/>
          <p:nvPr/>
        </p:nvSpPr>
        <p:spPr>
          <a:xfrm>
            <a:off x="1539240" y="2844799"/>
            <a:ext cx="3571240" cy="168656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43720D-603F-9D96-59EE-2F6255CC9D75}"/>
              </a:ext>
            </a:extLst>
          </p:cNvPr>
          <p:cNvSpPr/>
          <p:nvPr/>
        </p:nvSpPr>
        <p:spPr>
          <a:xfrm>
            <a:off x="6096000" y="2844800"/>
            <a:ext cx="3571240" cy="163782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A7B310-6256-D2BC-AC99-CBE12F44C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279" y="2893531"/>
            <a:ext cx="2220081" cy="158909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0A1A96F-8202-B336-45C9-D904E69ED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620" y="2893531"/>
            <a:ext cx="1583055" cy="155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: изогнутая влево 8">
            <a:hlinkClick r:id="rId4" action="ppaction://hlinksldjump"/>
            <a:extLst>
              <a:ext uri="{FF2B5EF4-FFF2-40B4-BE49-F238E27FC236}">
                <a16:creationId xmlns:a16="http://schemas.microsoft.com/office/drawing/2014/main" id="{B932F815-5031-ACE0-32EE-3D3EE5538599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8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250473-FE04-4333-C7E6-E3B912E9482D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C399A47-B394-8B71-7385-95203A829A1A}"/>
              </a:ext>
            </a:extLst>
          </p:cNvPr>
          <p:cNvSpPr/>
          <p:nvPr/>
        </p:nvSpPr>
        <p:spPr>
          <a:xfrm>
            <a:off x="1539240" y="2326640"/>
            <a:ext cx="3571240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звонкий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FB53F0-90FB-C916-C0AB-5FB878D0DD92}"/>
              </a:ext>
            </a:extLst>
          </p:cNvPr>
          <p:cNvSpPr/>
          <p:nvPr/>
        </p:nvSpPr>
        <p:spPr>
          <a:xfrm>
            <a:off x="6096000" y="2326640"/>
            <a:ext cx="3571240" cy="163576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1C7C39-A710-E8CD-DC69-C241B904F9A6}"/>
              </a:ext>
            </a:extLst>
          </p:cNvPr>
          <p:cNvSpPr/>
          <p:nvPr/>
        </p:nvSpPr>
        <p:spPr>
          <a:xfrm>
            <a:off x="6096000" y="4592320"/>
            <a:ext cx="3571240" cy="163576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твердый,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глухой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49BD4A-DC6E-C497-B7C6-430AA86B4F80}"/>
              </a:ext>
            </a:extLst>
          </p:cNvPr>
          <p:cNvSpPr/>
          <p:nvPr/>
        </p:nvSpPr>
        <p:spPr>
          <a:xfrm>
            <a:off x="1539240" y="4592320"/>
            <a:ext cx="3571240" cy="155448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твердый,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звонкий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C3D46A-32F3-4BC6-C90A-B58ED34E0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799" y="2349972"/>
            <a:ext cx="2220081" cy="158909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DD4B69-77FC-1326-BD0B-1A8526036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658" y="2387171"/>
            <a:ext cx="920791" cy="9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D07915C-FB9D-AA5A-626B-3842ED05F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860" y="4663011"/>
            <a:ext cx="920791" cy="9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C8C44AF-956B-7308-1AE1-D10B12BE3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620" y="4663010"/>
            <a:ext cx="920791" cy="9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CF7CC83D-33D8-A623-81A9-95237F4089EC}"/>
              </a:ext>
            </a:extLst>
          </p:cNvPr>
          <p:cNvSpPr/>
          <p:nvPr/>
        </p:nvSpPr>
        <p:spPr>
          <a:xfrm>
            <a:off x="4082414" y="3068320"/>
            <a:ext cx="920791" cy="87074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8E48F65-8D87-6F9B-EE98-35EF80E4D560}"/>
              </a:ext>
            </a:extLst>
          </p:cNvPr>
          <p:cNvSpPr/>
          <p:nvPr/>
        </p:nvSpPr>
        <p:spPr>
          <a:xfrm>
            <a:off x="4082413" y="5202997"/>
            <a:ext cx="920791" cy="8707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76703E58-D41D-8F0C-F3E2-7A9786AFF813}"/>
              </a:ext>
            </a:extLst>
          </p:cNvPr>
          <p:cNvSpPr/>
          <p:nvPr/>
        </p:nvSpPr>
        <p:spPr>
          <a:xfrm>
            <a:off x="8660089" y="5276053"/>
            <a:ext cx="920791" cy="8707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F77AB04-7D61-96E8-4440-6F542F83F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46" y="3068320"/>
            <a:ext cx="838914" cy="87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9F9B8446-4E18-5CE6-F596-72C2E03EA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60" y="5202997"/>
            <a:ext cx="838914" cy="87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A44B2F1-3817-620A-8A59-8C87A3025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171" y="5301254"/>
            <a:ext cx="920791" cy="8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трелка: изогнутая влево 34">
            <a:hlinkClick r:id="rId6" action="ppaction://hlinksldjump"/>
            <a:extLst>
              <a:ext uri="{FF2B5EF4-FFF2-40B4-BE49-F238E27FC236}">
                <a16:creationId xmlns:a16="http://schemas.microsoft.com/office/drawing/2014/main" id="{6791B106-9D0F-6E2E-B3D7-CC72A2A42C4E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1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A68A26-F108-D326-C80B-7A6D46421430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72DB281-D188-49A2-88FB-2A82760BE354}"/>
              </a:ext>
            </a:extLst>
          </p:cNvPr>
          <p:cNvSpPr/>
          <p:nvPr/>
        </p:nvSpPr>
        <p:spPr>
          <a:xfrm>
            <a:off x="1539240" y="2336800"/>
            <a:ext cx="3571240" cy="1666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7C8903-D729-84B3-4917-509461646A72}"/>
              </a:ext>
            </a:extLst>
          </p:cNvPr>
          <p:cNvSpPr/>
          <p:nvPr/>
        </p:nvSpPr>
        <p:spPr>
          <a:xfrm>
            <a:off x="1539240" y="4521200"/>
            <a:ext cx="3571240" cy="1666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глухой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2843A3-F775-EF6B-0704-86D7AA7D0205}"/>
              </a:ext>
            </a:extLst>
          </p:cNvPr>
          <p:cNvSpPr/>
          <p:nvPr/>
        </p:nvSpPr>
        <p:spPr>
          <a:xfrm>
            <a:off x="6096000" y="2336800"/>
            <a:ext cx="3571240" cy="1666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Согласный, 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твердый, 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глухой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06E619-1871-7B30-256E-1C565547977C}"/>
              </a:ext>
            </a:extLst>
          </p:cNvPr>
          <p:cNvSpPr/>
          <p:nvPr/>
        </p:nvSpPr>
        <p:spPr>
          <a:xfrm>
            <a:off x="6096000" y="4521200"/>
            <a:ext cx="3571240" cy="1666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твердый,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звонкий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E6DF02-8797-7EB5-5BD7-6517E9019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639" y="2375372"/>
            <a:ext cx="2220081" cy="158909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626F25F-86EF-8811-A67B-93905B5C8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540" y="4663011"/>
            <a:ext cx="920791" cy="9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3055B243-82BD-EF99-AC61-638644B12E71}"/>
              </a:ext>
            </a:extLst>
          </p:cNvPr>
          <p:cNvSpPr/>
          <p:nvPr/>
        </p:nvSpPr>
        <p:spPr>
          <a:xfrm>
            <a:off x="8634093" y="5202997"/>
            <a:ext cx="920791" cy="8707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FFEA518-910F-050F-E9A2-65AEA5D47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440" y="5202997"/>
            <a:ext cx="838914" cy="87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B17D3D4-4E99-621D-8E26-48E27CD9E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354" y="2392465"/>
            <a:ext cx="920791" cy="9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6F4CED43-0CCA-3720-892B-FC810926FF30}"/>
              </a:ext>
            </a:extLst>
          </p:cNvPr>
          <p:cNvSpPr/>
          <p:nvPr/>
        </p:nvSpPr>
        <p:spPr>
          <a:xfrm>
            <a:off x="8693823" y="3005508"/>
            <a:ext cx="920791" cy="8707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4DED7124-DAE4-162A-61B2-737D86B03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905" y="3030709"/>
            <a:ext cx="920791" cy="8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276E1D6-83D0-0E04-4F44-05292FD64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173" y="4521848"/>
            <a:ext cx="920791" cy="9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04008C74-5E75-08AF-5B11-BCE1DC541376}"/>
              </a:ext>
            </a:extLst>
          </p:cNvPr>
          <p:cNvSpPr/>
          <p:nvPr/>
        </p:nvSpPr>
        <p:spPr>
          <a:xfrm>
            <a:off x="4077929" y="5202997"/>
            <a:ext cx="920791" cy="87074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18B79493-ECC2-0BC5-8069-01733FEA4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60" y="5223384"/>
            <a:ext cx="920791" cy="8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: изогнутая влево 16">
            <a:hlinkClick r:id="rId6" action="ppaction://hlinksldjump"/>
            <a:extLst>
              <a:ext uri="{FF2B5EF4-FFF2-40B4-BE49-F238E27FC236}">
                <a16:creationId xmlns:a16="http://schemas.microsoft.com/office/drawing/2014/main" id="{5710A68C-B026-13C1-51AF-FDE774DBB607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8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8E46BDF-B871-2EAF-91EE-C2D963E4E3AD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`]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D9FDB6-82CF-CB7E-E8F4-7A21635AF342}"/>
              </a:ext>
            </a:extLst>
          </p:cNvPr>
          <p:cNvSpPr/>
          <p:nvPr/>
        </p:nvSpPr>
        <p:spPr>
          <a:xfrm>
            <a:off x="1539240" y="2326640"/>
            <a:ext cx="3571240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глухой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11FC81-5816-B4B2-479C-8F8FF7E2E5A8}"/>
              </a:ext>
            </a:extLst>
          </p:cNvPr>
          <p:cNvSpPr/>
          <p:nvPr/>
        </p:nvSpPr>
        <p:spPr>
          <a:xfrm>
            <a:off x="6096000" y="2326638"/>
            <a:ext cx="3571240" cy="167639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твердый,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звонкий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D4063E-2CC3-FA4F-DD7F-1BA8BA810B34}"/>
              </a:ext>
            </a:extLst>
          </p:cNvPr>
          <p:cNvSpPr/>
          <p:nvPr/>
        </p:nvSpPr>
        <p:spPr>
          <a:xfrm>
            <a:off x="6096000" y="4531360"/>
            <a:ext cx="3571240" cy="167639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1745BF-0E41-5F25-F3AD-0F788F9B0F7A}"/>
              </a:ext>
            </a:extLst>
          </p:cNvPr>
          <p:cNvSpPr/>
          <p:nvPr/>
        </p:nvSpPr>
        <p:spPr>
          <a:xfrm>
            <a:off x="1539240" y="4551680"/>
            <a:ext cx="3571240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звонкий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8C6EFE-5D5C-AD3D-45E1-804A9A0BB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59" y="4575011"/>
            <a:ext cx="2220081" cy="158909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68376EE-04F5-CDE4-8DCA-B6334183D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72" y="4611872"/>
            <a:ext cx="920791" cy="9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E17925FF-6832-9369-81E0-4AEC637D4C07}"/>
              </a:ext>
            </a:extLst>
          </p:cNvPr>
          <p:cNvSpPr/>
          <p:nvPr/>
        </p:nvSpPr>
        <p:spPr>
          <a:xfrm>
            <a:off x="4121228" y="5293021"/>
            <a:ext cx="920791" cy="87074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1A970F8-573E-608A-0BEE-EAB603517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60" y="5293021"/>
            <a:ext cx="838914" cy="87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B74E1A2-6119-1938-84F9-3175997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896" y="2524331"/>
            <a:ext cx="920791" cy="9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6BEAB371-F997-BB41-23CC-FEB9ADCEDE7B}"/>
              </a:ext>
            </a:extLst>
          </p:cNvPr>
          <p:cNvSpPr/>
          <p:nvPr/>
        </p:nvSpPr>
        <p:spPr>
          <a:xfrm>
            <a:off x="8619449" y="3064317"/>
            <a:ext cx="920791" cy="8707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0271757-0AE5-E260-E0C4-0139D11F5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796" y="3064317"/>
            <a:ext cx="838914" cy="87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CD107C4-DAF1-9B8B-EDCF-7990D875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98" y="2391546"/>
            <a:ext cx="920791" cy="9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D9B5553C-3238-A71E-4FA1-BBB6D8DCB8F5}"/>
              </a:ext>
            </a:extLst>
          </p:cNvPr>
          <p:cNvSpPr/>
          <p:nvPr/>
        </p:nvSpPr>
        <p:spPr>
          <a:xfrm>
            <a:off x="4121228" y="3012567"/>
            <a:ext cx="920791" cy="87074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632C507-8B69-0CC1-8EFB-E00EC98D9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59" y="3032954"/>
            <a:ext cx="920791" cy="8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трелка: изогнутая влево 19">
            <a:hlinkClick r:id="rId6" action="ppaction://hlinksldjump"/>
            <a:extLst>
              <a:ext uri="{FF2B5EF4-FFF2-40B4-BE49-F238E27FC236}">
                <a16:creationId xmlns:a16="http://schemas.microsoft.com/office/drawing/2014/main" id="{8D24B1E8-1C8E-4CF0-A57C-931B62D80E14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4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7CAF29-D26C-BFE6-8CC0-D1ADC4F09D55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5A848F-1D12-D875-00F8-5AEB8C5A472A}"/>
              </a:ext>
            </a:extLst>
          </p:cNvPr>
          <p:cNvSpPr/>
          <p:nvPr/>
        </p:nvSpPr>
        <p:spPr>
          <a:xfrm>
            <a:off x="1539240" y="2346960"/>
            <a:ext cx="3571240" cy="165608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B5A896-CB1A-0EB6-3B78-509319A12402}"/>
              </a:ext>
            </a:extLst>
          </p:cNvPr>
          <p:cNvSpPr/>
          <p:nvPr/>
        </p:nvSpPr>
        <p:spPr>
          <a:xfrm>
            <a:off x="6096000" y="2346960"/>
            <a:ext cx="3571240" cy="165608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глухой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A46A880-5EBC-4919-8107-275198186A3D}"/>
              </a:ext>
            </a:extLst>
          </p:cNvPr>
          <p:cNvSpPr/>
          <p:nvPr/>
        </p:nvSpPr>
        <p:spPr>
          <a:xfrm>
            <a:off x="6096000" y="4551680"/>
            <a:ext cx="3571240" cy="165608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твердый,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глухой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F7357F-AB45-5E32-90ED-8123138AED75}"/>
              </a:ext>
            </a:extLst>
          </p:cNvPr>
          <p:cNvSpPr/>
          <p:nvPr/>
        </p:nvSpPr>
        <p:spPr>
          <a:xfrm>
            <a:off x="1539240" y="4551680"/>
            <a:ext cx="3571240" cy="165608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твердый,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звонкий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A75509-F481-EA39-7753-62AA2C143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183" y="2379403"/>
            <a:ext cx="2225233" cy="159119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7FF3D98-9E1E-B93E-F694-28196203F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980" y="4663011"/>
            <a:ext cx="920791" cy="9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D5333FDC-CFF4-137E-7B06-E3B63B0809D2}"/>
              </a:ext>
            </a:extLst>
          </p:cNvPr>
          <p:cNvSpPr/>
          <p:nvPr/>
        </p:nvSpPr>
        <p:spPr>
          <a:xfrm>
            <a:off x="8619449" y="5276054"/>
            <a:ext cx="920791" cy="8707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398CB14-56A8-B952-50C6-45C19DC1F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31" y="5301255"/>
            <a:ext cx="920791" cy="8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0DF641F-4338-F942-B1CB-0E0E26288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70" y="2405159"/>
            <a:ext cx="920791" cy="9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C297F7E0-BA6C-415C-E00B-909BAA7B4C66}"/>
              </a:ext>
            </a:extLst>
          </p:cNvPr>
          <p:cNvSpPr/>
          <p:nvPr/>
        </p:nvSpPr>
        <p:spPr>
          <a:xfrm>
            <a:off x="8523026" y="3086308"/>
            <a:ext cx="920791" cy="87074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70233DCA-970F-072C-B997-122EE26CB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857" y="3106695"/>
            <a:ext cx="920791" cy="8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86D110D-6AAF-132D-FCF2-C18E02886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475" y="4663011"/>
            <a:ext cx="920791" cy="9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2743F460-36F6-E4E1-BEC2-748B85EC9541}"/>
              </a:ext>
            </a:extLst>
          </p:cNvPr>
          <p:cNvSpPr/>
          <p:nvPr/>
        </p:nvSpPr>
        <p:spPr>
          <a:xfrm>
            <a:off x="4063028" y="5202997"/>
            <a:ext cx="920791" cy="8707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EE2E286-A579-706F-2353-F8448FE9E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375" y="5202997"/>
            <a:ext cx="838914" cy="87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: изогнутая влево 16">
            <a:hlinkClick r:id="rId6" action="ppaction://hlinksldjump"/>
            <a:extLst>
              <a:ext uri="{FF2B5EF4-FFF2-40B4-BE49-F238E27FC236}">
                <a16:creationId xmlns:a16="http://schemas.microsoft.com/office/drawing/2014/main" id="{14344D0E-5FFE-35FF-7F97-0CB83C4C51A7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780E26-A783-FFDD-3912-634A03ECC8A1}"/>
              </a:ext>
            </a:extLst>
          </p:cNvPr>
          <p:cNvSpPr/>
          <p:nvPr/>
        </p:nvSpPr>
        <p:spPr>
          <a:xfrm>
            <a:off x="1539240" y="1290320"/>
            <a:ext cx="911352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слово, в котором есть звук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65AE52-8FA5-E225-6E65-97588052C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02" b="94434" l="2637" r="95215">
                        <a14:foregroundMark x1="45605" y1="4785" x2="30469" y2="8594"/>
                        <a14:foregroundMark x1="30469" y1="8594" x2="17090" y2="19141"/>
                        <a14:foregroundMark x1="17090" y1="19141" x2="4004" y2="45508"/>
                        <a14:foregroundMark x1="4004" y1="45508" x2="5078" y2="61133"/>
                        <a14:foregroundMark x1="5078" y1="61133" x2="12598" y2="76465"/>
                        <a14:foregroundMark x1="12598" y1="76465" x2="40430" y2="94043"/>
                        <a14:foregroundMark x1="40430" y1="94043" x2="59570" y2="94141"/>
                        <a14:foregroundMark x1="59570" y1="94141" x2="76953" y2="89355"/>
                        <a14:foregroundMark x1="76953" y1="89355" x2="94141" y2="58887"/>
                        <a14:foregroundMark x1="94141" y1="58887" x2="93945" y2="40527"/>
                        <a14:foregroundMark x1="93945" y1="40527" x2="86426" y2="24609"/>
                        <a14:foregroundMark x1="86426" y1="24609" x2="74512" y2="11523"/>
                        <a14:foregroundMark x1="74512" y1="11523" x2="60840" y2="4980"/>
                        <a14:foregroundMark x1="60840" y1="4980" x2="46875" y2="4102"/>
                        <a14:foregroundMark x1="46875" y1="4102" x2="46387" y2="4199"/>
                        <a14:foregroundMark x1="6934" y1="38086" x2="2637" y2="52344"/>
                        <a14:foregroundMark x1="2637" y1="52344" x2="6641" y2="62891"/>
                        <a14:foregroundMark x1="25000" y1="14941" x2="29785" y2="34961"/>
                        <a14:foregroundMark x1="29785" y1="34961" x2="29785" y2="34961"/>
                        <a14:foregroundMark x1="10840" y1="73340" x2="25195" y2="66699"/>
                        <a14:foregroundMark x1="25195" y1="66699" x2="34668" y2="56445"/>
                        <a14:foregroundMark x1="34668" y1="56445" x2="47656" y2="49902"/>
                        <a14:foregroundMark x1="47656" y1="49902" x2="48340" y2="49902"/>
                        <a14:foregroundMark x1="50098" y1="49902" x2="89941" y2="72461"/>
                        <a14:foregroundMark x1="89941" y1="72461" x2="90137" y2="72461"/>
                        <a14:foregroundMark x1="94336" y1="64551" x2="95215" y2="37109"/>
                        <a14:foregroundMark x1="95215" y1="37109" x2="93555" y2="33301"/>
                        <a14:foregroundMark x1="31445" y1="92773" x2="63965" y2="94434"/>
                        <a14:foregroundMark x1="63965" y1="94434" x2="76953" y2="86719"/>
                        <a14:foregroundMark x1="76953" y1="86719" x2="78516" y2="84863"/>
                        <a14:foregroundMark x1="44141" y1="5957" x2="59668" y2="5371"/>
                        <a14:foregroundMark x1="59668" y1="5371" x2="66699" y2="7031"/>
                        <a14:foregroundMark x1="50586" y1="6445" x2="48633" y2="51855"/>
                        <a14:foregroundMark x1="50098" y1="34180" x2="52148" y2="15527"/>
                        <a14:foregroundMark x1="52148" y1="15527" x2="50391" y2="8789"/>
                        <a14:foregroundMark x1="50586" y1="28516" x2="49512" y2="51074"/>
                        <a14:foregroundMark x1="50098" y1="50488" x2="88477" y2="70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159000"/>
            <a:ext cx="42164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: изогнутая влево 2">
            <a:hlinkClick r:id="rId4" action="ppaction://hlinksldjump"/>
            <a:extLst>
              <a:ext uri="{FF2B5EF4-FFF2-40B4-BE49-F238E27FC236}">
                <a16:creationId xmlns:a16="http://schemas.microsoft.com/office/drawing/2014/main" id="{1433BE91-950D-252C-64FF-F50078420BA2}"/>
              </a:ext>
            </a:extLst>
          </p:cNvPr>
          <p:cNvSpPr/>
          <p:nvPr/>
        </p:nvSpPr>
        <p:spPr>
          <a:xfrm>
            <a:off x="223520" y="4523266"/>
            <a:ext cx="1193800" cy="207264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90819B0-8B8F-9F0C-89A8-A72264721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43" b="98142" l="10000" r="92174">
                        <a14:foregroundMark x1="67391" y1="11257" x2="73370" y2="9399"/>
                        <a14:foregroundMark x1="89674" y1="25246" x2="92174" y2="25246"/>
                        <a14:foregroundMark x1="65543" y1="9399" x2="76413" y2="9399"/>
                        <a14:foregroundMark x1="32826" y1="61639" x2="29239" y2="88415"/>
                        <a14:foregroundMark x1="45000" y1="62295" x2="50652" y2="91366"/>
                        <a14:foregroundMark x1="50652" y1="91366" x2="54022" y2="93880"/>
                        <a14:foregroundMark x1="32283" y1="89617" x2="32826" y2="64699"/>
                        <a14:foregroundMark x1="31630" y1="90929" x2="29239" y2="74426"/>
                        <a14:foregroundMark x1="29239" y1="82951" x2="35326" y2="91475"/>
                        <a14:foregroundMark x1="35326" y1="91475" x2="33478" y2="68962"/>
                        <a14:foregroundMark x1="29891" y1="70820" x2="16848" y2="98251"/>
                        <a14:foregroundMark x1="16848" y1="98251" x2="53478" y2="82951"/>
                        <a14:foregroundMark x1="45000" y1="83607" x2="47391" y2="90273"/>
                        <a14:foregroundMark x1="47391" y1="90273" x2="57065" y2="95082"/>
                        <a14:foregroundMark x1="56413" y1="95082" x2="43152" y2="93880"/>
                        <a14:foregroundMark x1="63696" y1="10055" x2="72826" y2="8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46" y="2680092"/>
            <a:ext cx="1861554" cy="18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C781066C-C1E3-B4A4-324D-7BDBFA21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9" b="98206" l="1196" r="97935">
                        <a14:foregroundMark x1="81739" y1="9915" x2="96413" y2="2455"/>
                        <a14:foregroundMark x1="96413" y1="2455" x2="97935" y2="2077"/>
                        <a14:foregroundMark x1="3717" y1="53829" x2="3370" y2="54013"/>
                        <a14:foregroundMark x1="12283" y1="49292" x2="6454" y2="52380"/>
                        <a14:foregroundMark x1="3713" y1="56597" x2="6413" y2="76959"/>
                        <a14:foregroundMark x1="3370" y1="54013" x2="3444" y2="54570"/>
                        <a14:foregroundMark x1="6413" y1="76959" x2="10326" y2="79509"/>
                        <a14:foregroundMark x1="2935" y1="58829" x2="1413" y2="68083"/>
                        <a14:foregroundMark x1="1413" y1="68083" x2="2609" y2="71388"/>
                        <a14:foregroundMark x1="15761" y1="89141" x2="26304" y2="94712"/>
                        <a14:foregroundMark x1="26304" y1="94712" x2="55435" y2="98395"/>
                        <a14:foregroundMark x1="65613" y1="94605" x2="66087" y2="94429"/>
                        <a14:foregroundMark x1="55435" y1="98395" x2="62432" y2="95790"/>
                        <a14:foregroundMark x1="66751" y1="91065" x2="67391" y2="87819"/>
                        <a14:foregroundMark x1="66087" y1="94429" x2="66143" y2="94145"/>
                        <a14:foregroundMark x1="37065" y1="97167" x2="55326" y2="98206"/>
                        <a14:backgroundMark x1="2609" y1="56280" x2="5978" y2="53352"/>
                        <a14:backgroundMark x1="3261" y1="54769" x2="6522" y2="51841"/>
                        <a14:backgroundMark x1="62174" y1="96317" x2="67609" y2="91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544" y="2959100"/>
            <a:ext cx="1209230" cy="139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6264C9A8-0D3B-0F55-652C-3FF2E3E57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819" y="4531361"/>
            <a:ext cx="1614340" cy="14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нак ''плюс'' 8">
            <a:extLst>
              <a:ext uri="{FF2B5EF4-FFF2-40B4-BE49-F238E27FC236}">
                <a16:creationId xmlns:a16="http://schemas.microsoft.com/office/drawing/2014/main" id="{819E5A25-CE46-9FDC-DD5D-D68E11152416}"/>
              </a:ext>
            </a:extLst>
          </p:cNvPr>
          <p:cNvSpPr/>
          <p:nvPr/>
        </p:nvSpPr>
        <p:spPr>
          <a:xfrm>
            <a:off x="5235819" y="3571240"/>
            <a:ext cx="762000" cy="70104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34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391</Words>
  <Application>Microsoft Office PowerPoint</Application>
  <PresentationFormat>Широкоэкранный</PresentationFormat>
  <Paragraphs>111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Кузнецова</dc:creator>
  <cp:lastModifiedBy>Дарья Кузнецова</cp:lastModifiedBy>
  <cp:revision>14</cp:revision>
  <dcterms:created xsi:type="dcterms:W3CDTF">2023-11-22T09:20:33Z</dcterms:created>
  <dcterms:modified xsi:type="dcterms:W3CDTF">2024-02-04T11:10:32Z</dcterms:modified>
</cp:coreProperties>
</file>