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F1172D5C-57BC-41A6-A7F0-0FF32884B3DB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F22F796-9A40-4A98-902C-B8BC05CAB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755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2D5C-57BC-41A6-A7F0-0FF32884B3DB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F796-9A40-4A98-902C-B8BC05CAB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694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2D5C-57BC-41A6-A7F0-0FF32884B3DB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F796-9A40-4A98-902C-B8BC05CAB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659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2D5C-57BC-41A6-A7F0-0FF32884B3DB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F796-9A40-4A98-902C-B8BC05CAB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82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1172D5C-57BC-41A6-A7F0-0FF32884B3DB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CF22F796-9A40-4A98-902C-B8BC05CAB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162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2D5C-57BC-41A6-A7F0-0FF32884B3DB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F796-9A40-4A98-902C-B8BC05CAB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409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2D5C-57BC-41A6-A7F0-0FF32884B3DB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F796-9A40-4A98-902C-B8BC05CAB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208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2D5C-57BC-41A6-A7F0-0FF32884B3DB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F796-9A40-4A98-902C-B8BC05CAB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19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2D5C-57BC-41A6-A7F0-0FF32884B3DB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F796-9A40-4A98-902C-B8BC05CAB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001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2D5C-57BC-41A6-A7F0-0FF32884B3DB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22F796-9A40-4A98-902C-B8BC05CAB30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1104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1172D5C-57BC-41A6-A7F0-0FF32884B3DB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22F796-9A40-4A98-902C-B8BC05CAB30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04430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1172D5C-57BC-41A6-A7F0-0FF32884B3DB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F22F796-9A40-4A98-902C-B8BC05CAB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31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A9309-D1C5-475B-3ED9-6CFEB66101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7" y="2893903"/>
            <a:ext cx="9068586" cy="1749217"/>
          </a:xfrm>
        </p:spPr>
        <p:txBody>
          <a:bodyPr/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 мам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89C458-CA09-28CF-F892-7507C487D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521200"/>
            <a:ext cx="9070848" cy="1158240"/>
          </a:xfrm>
        </p:spPr>
        <p:txBody>
          <a:bodyPr>
            <a:noAutofit/>
          </a:bodyPr>
          <a:lstStyle/>
          <a:p>
            <a:pPr algn="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Кузнецова Дарья Анатольевна, </a:t>
            </a:r>
          </a:p>
          <a:p>
            <a:pPr algn="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2D82D0-8894-B11C-5014-834677CE11A3}"/>
              </a:ext>
            </a:extLst>
          </p:cNvPr>
          <p:cNvSpPr txBox="1"/>
          <p:nvPr/>
        </p:nvSpPr>
        <p:spPr>
          <a:xfrm>
            <a:off x="1536450" y="1859746"/>
            <a:ext cx="91190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«Детский сад №12 г. Кировска»</a:t>
            </a:r>
          </a:p>
        </p:txBody>
      </p:sp>
    </p:spTree>
    <p:extLst>
      <p:ext uri="{BB962C8B-B14F-4D97-AF65-F5344CB8AC3E}">
        <p14:creationId xmlns:p14="http://schemas.microsoft.com/office/powerpoint/2010/main" val="338012272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3325A2C-E54A-BAAF-4303-6C84730B074F}"/>
              </a:ext>
            </a:extLst>
          </p:cNvPr>
          <p:cNvSpPr/>
          <p:nvPr/>
        </p:nvSpPr>
        <p:spPr>
          <a:xfrm>
            <a:off x="2123440" y="487680"/>
            <a:ext cx="8016240" cy="9245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 нужны эти предметы?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E34E18A-ECFB-8767-2C36-8916071D6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" y="2068195"/>
            <a:ext cx="3223717" cy="271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DF510981-9903-E187-3CCA-36AAED4C8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637" y="2068195"/>
            <a:ext cx="2531923" cy="271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47DE1500-C888-B407-9AFD-6DF41CE72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433" y="2068195"/>
            <a:ext cx="2828768" cy="271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6AEEB03C-D56A-ABED-8CC1-E6F37646C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300" y="2068195"/>
            <a:ext cx="3065780" cy="271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92216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AD3016CB-601A-563B-282B-0BC03128B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355600"/>
            <a:ext cx="6146800" cy="614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91913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986D7E6-534F-F79A-E682-264C917B36AC}"/>
              </a:ext>
            </a:extLst>
          </p:cNvPr>
          <p:cNvSpPr/>
          <p:nvPr/>
        </p:nvSpPr>
        <p:spPr>
          <a:xfrm>
            <a:off x="2123440" y="487680"/>
            <a:ext cx="8016240" cy="9245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 нужны эти предметы?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8F4B6B6D-1CDC-150E-C61A-C2A21E46A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" y="1757838"/>
            <a:ext cx="3342323" cy="334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E89F4DDD-1F09-5438-E5D6-9C722C17E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762" y="1757838"/>
            <a:ext cx="4089400" cy="334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FFAFEC77-736A-0F08-89D0-99C41897D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884" y="1757839"/>
            <a:ext cx="4089399" cy="33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76349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8ABCC017-41C2-EEF4-F515-A8A182973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931" y="452120"/>
            <a:ext cx="7686138" cy="595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020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350DA0E-3AAB-7B75-EFCD-496A5047C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209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D54AF67-7A12-1E8D-4865-411866ECA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" y="1986280"/>
            <a:ext cx="2885440" cy="288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CBF4020-EC76-F6AD-76C2-8C68D5AE9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460" y="1986280"/>
            <a:ext cx="2902540" cy="288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F7C5023-EE74-0834-4816-2050BC3EC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6280"/>
            <a:ext cx="2902540" cy="288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EEE02C8-9759-56B3-E29F-58181DCA2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22082" y="1986280"/>
            <a:ext cx="2902540" cy="288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1933A53-E57B-0CA5-8C33-90580379A421}"/>
              </a:ext>
            </a:extLst>
          </p:cNvPr>
          <p:cNvSpPr/>
          <p:nvPr/>
        </p:nvSpPr>
        <p:spPr>
          <a:xfrm>
            <a:off x="2123440" y="487680"/>
            <a:ext cx="8016240" cy="9245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 нужны эти предметы?</a:t>
            </a:r>
          </a:p>
        </p:txBody>
      </p:sp>
    </p:spTree>
    <p:extLst>
      <p:ext uri="{BB962C8B-B14F-4D97-AF65-F5344CB8AC3E}">
        <p14:creationId xmlns:p14="http://schemas.microsoft.com/office/powerpoint/2010/main" val="307194952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EDED97F-F126-DD88-98D6-D5C0CAC73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95325"/>
            <a:ext cx="9753600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57305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A85432E-1FAC-F23C-C2DA-AE7840B92DF4}"/>
              </a:ext>
            </a:extLst>
          </p:cNvPr>
          <p:cNvSpPr/>
          <p:nvPr/>
        </p:nvSpPr>
        <p:spPr>
          <a:xfrm>
            <a:off x="2123440" y="487680"/>
            <a:ext cx="8016240" cy="9245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 нужны эти предметы?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9913640-13A2-D36B-38C3-DC1D61B1C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6045" y="2011680"/>
            <a:ext cx="3479165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A27F6049-006A-32A7-3164-67EDE9B13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452" y="1689416"/>
            <a:ext cx="2834641" cy="347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A14A16A3-CD04-DDB5-6B11-1374E45FA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96426" y="2011679"/>
            <a:ext cx="3479165" cy="283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F0BB474C-285C-0289-9320-1F89FE523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664256" y="2011680"/>
            <a:ext cx="3479167" cy="283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94316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645FFC26-114E-B313-9A99-251ED3BF4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560" y="635000"/>
            <a:ext cx="5770879" cy="55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78327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89DC43F-758C-2410-B843-F47AB63FC64B}"/>
              </a:ext>
            </a:extLst>
          </p:cNvPr>
          <p:cNvSpPr/>
          <p:nvPr/>
        </p:nvSpPr>
        <p:spPr>
          <a:xfrm>
            <a:off x="2123440" y="487680"/>
            <a:ext cx="8016240" cy="9245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 нужны эти предметы?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8C6611A-6F00-49B2-B439-BCB7645A8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" y="2021840"/>
            <a:ext cx="2772410" cy="309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8BA3449-BA58-9747-08C0-126BB22F0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80" y="2000155"/>
            <a:ext cx="2772410" cy="311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E7CE8A8B-084B-C388-5121-F1333EAF6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690" y="2000155"/>
            <a:ext cx="2772410" cy="311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6095C702-4FED-FD59-496A-E7162A3FA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2000154"/>
            <a:ext cx="3211830" cy="311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2463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33E43545-0E0F-2CD7-D809-9FDF83997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267" y="413861"/>
            <a:ext cx="9655465" cy="603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38649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5C3C167-FACA-7777-C4A1-BD0ED9158691}"/>
              </a:ext>
            </a:extLst>
          </p:cNvPr>
          <p:cNvSpPr/>
          <p:nvPr/>
        </p:nvSpPr>
        <p:spPr>
          <a:xfrm>
            <a:off x="2123440" y="487680"/>
            <a:ext cx="8016240" cy="9245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 нужны эти предметы?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5598173-31E4-3C16-FFEC-386AFB653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79" y="2006334"/>
            <a:ext cx="3038701" cy="286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169A5C01-659A-04B3-F28E-ED81C2C35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860" y="2006334"/>
            <a:ext cx="2900680" cy="285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05013966-75DB-E978-53DD-2EE83F246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540" y="1995503"/>
            <a:ext cx="2900680" cy="286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C9FA6DEF-A3D0-BDC2-6337-3C08A8219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200" y="2006334"/>
            <a:ext cx="3243621" cy="285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312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1E16141B-EF90-6E91-85D3-974A7C611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47700"/>
            <a:ext cx="5943600" cy="570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018121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46</TotalTime>
  <Words>51</Words>
  <Application>Microsoft Office PowerPoint</Application>
  <PresentationFormat>Широкоэкранный</PresentationFormat>
  <Paragraphs>11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Century Gothic</vt:lpstr>
      <vt:lpstr>Garamond</vt:lpstr>
      <vt:lpstr>Times New Roman</vt:lpstr>
      <vt:lpstr>Савон</vt:lpstr>
      <vt:lpstr>Профессии мам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Профессии мам</dc:title>
  <dc:creator>Дарья Кузнецова</dc:creator>
  <cp:lastModifiedBy>Дарья Кузнецова</cp:lastModifiedBy>
  <cp:revision>3</cp:revision>
  <cp:lastPrinted>2023-03-13T21:34:15Z</cp:lastPrinted>
  <dcterms:created xsi:type="dcterms:W3CDTF">2023-03-13T21:01:54Z</dcterms:created>
  <dcterms:modified xsi:type="dcterms:W3CDTF">2024-02-04T11:03:26Z</dcterms:modified>
</cp:coreProperties>
</file>