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9A383-623A-215F-6EC8-AD0456EE7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D50F34-887C-5EC1-D040-5812933A8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228C1-6EA8-8C9F-E763-B8928F06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3E24A-899E-AF93-5A89-F6667A32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C38B0-6551-D2F9-C6CF-62EC3B7A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7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5A377-D439-C3BC-DB70-E85A0558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CCC5E7-3E71-50FC-339D-011F9AB1B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6ADBF-50B4-4148-9A5E-22C0465D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B644E-6EBF-406D-4C1B-B0E1A4EB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2D0C2-657F-1F74-2E0F-3519BD68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2A46FF-2B63-3033-3797-212864AC0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47DCC6-2C8A-083B-410E-6C79EF3A6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A5CAF-EB32-F9A5-E06F-5151AAD0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13957-C17D-80EF-B31C-CF38630A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BA3BA-9416-FD4B-FFEA-0B8F7C56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7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61E5B-E1BC-14F7-1EB8-FADA53B9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91CCAF-BC1B-4CD6-B1A5-98C71B6AB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17326-7BC8-2286-F22C-9BE3E809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EE910-C92A-E0C2-B81F-1B9EA36E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D5CE7-699A-409F-761A-1CC5FE29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6E4A4-931E-340C-0594-2F937430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BEBE59-F9A3-5E2B-8F2E-8483BA98C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F064F-EF3C-1361-725C-3FBDF16A4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DBF01-383F-99CD-8C42-0FF990E5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55CD14-5369-078E-AD0C-EBB0CD23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7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C8C14-94B4-847B-D884-676F9596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E0FBB1-0CA6-0FBB-2C93-E257F2088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A706B-0B19-4BFB-4749-129DF50F3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85FB2C-A002-181C-C993-519FD1E9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253EF-1628-7071-3050-1B112F55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80D76-DBD0-FA5F-7F48-3B44BB92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5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82608-CE5A-1D9C-CF81-DA7BA069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842D32-DC56-ED9E-2CF9-0D6F8DF80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A7DDD-1F85-1CDC-B4A9-BD9504FD9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F3A886-F844-5063-8F0E-6EBEC97D2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3212F4-A458-781C-2879-ACA1E5289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A650C4-5C14-8583-FB89-FE2CC0DA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939C14-7EC2-437B-5B1B-18E4E78A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6B5BBF-C138-A93A-B84A-1AD4246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87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A518C-6978-D7AB-ADE4-C8666462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35AFF4-71AE-4C01-0F73-17296D88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A9B3EF-EA54-BB21-97E3-7A525262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B889FC-34F1-1EB0-34F1-4DB13B4D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5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377D64-4E39-B591-781B-5B0857F9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D93F5C-7EBA-11DB-F4BC-160E2D1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4B8804-4844-E2B7-5BD2-7254D7B3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29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084D0-E167-70D6-0A78-575B8B04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81E6BB-A91B-DD0C-7243-E97FF720A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8AD92E-1C57-31EC-760E-4BFDBEDDA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89C0DA-2939-3455-73F3-D37F174B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FE0DB-91BB-A3C2-B7EB-CDF64FE3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1073CA-C096-9E91-6C23-3A86AC18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4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250C1-56A1-E00C-CBCD-34549858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99C5AE-19FC-6DC1-1F66-F1D81DDD3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9BF995-7712-42D0-43CB-EC51AC1A6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243DCC-506A-1713-CEA7-DE0A1F620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92994-B3DC-DEFD-905E-42C7F6B3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A06564-A605-9A91-F0F7-1478330F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9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3262-2754-BE32-BBB2-67E255E7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946334-D2DC-FE76-E2E8-AC4CFA58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A588F-4A47-1C11-4023-3FD0ADD7A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A328-10A9-4FAD-89DF-B436AD54001B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C8951-772F-41D4-7E83-786F0492C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24B6F-65DB-F9D1-2500-F7E0A55B6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12541-DC0D-4B18-AD1C-71E3FD45B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6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2.jp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49AB1-3430-1F32-0D6B-2A73926DE7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«Звуки [м]-[м`], буква М»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9E28B3-CE56-A373-505E-FA15655F3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760" y="440467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Дарья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Анатольевна,</a:t>
            </a:r>
          </a:p>
          <a:p>
            <a:pPr algn="r"/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8DA56-6643-6147-26D7-0855D4EF03AF}"/>
              </a:ext>
            </a:extLst>
          </p:cNvPr>
          <p:cNvSpPr txBox="1"/>
          <p:nvPr/>
        </p:nvSpPr>
        <p:spPr>
          <a:xfrm>
            <a:off x="2021840" y="227648"/>
            <a:ext cx="90366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№12 г. Кировска»</a:t>
            </a:r>
          </a:p>
        </p:txBody>
      </p:sp>
    </p:spTree>
    <p:extLst>
      <p:ext uri="{BB962C8B-B14F-4D97-AF65-F5344CB8AC3E}">
        <p14:creationId xmlns:p14="http://schemas.microsoft.com/office/powerpoint/2010/main" val="93428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3C65630-4D06-C138-09A3-6DACCB2D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4" b="95520" l="10000" r="90000">
                        <a14:foregroundMark x1="43571" y1="86368" x2="45833" y2="94376"/>
                        <a14:foregroundMark x1="45833" y1="94376" x2="45357" y2="95520"/>
                        <a14:foregroundMark x1="32619" y1="10772" x2="39643" y2="5624"/>
                        <a14:foregroundMark x1="39643" y1="5624" x2="51548" y2="9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704" y="105805"/>
            <a:ext cx="5194935" cy="64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372F068-E51F-7048-5E2A-576E45A3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" b="98400" l="10000" r="90000">
                        <a14:foregroundMark x1="31889" y1="12600" x2="28889" y2="3200"/>
                        <a14:foregroundMark x1="28889" y1="3200" x2="28111" y2="2500"/>
                        <a14:foregroundMark x1="27000" y1="2200" x2="30889" y2="300"/>
                        <a14:foregroundMark x1="43111" y1="89800" x2="48333" y2="98400"/>
                        <a14:foregroundMark x1="48333" y1="98400" x2="48222" y2="8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0" y="4846320"/>
            <a:ext cx="1700784" cy="18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CC80E52-708A-DF0E-57F6-BB6AC88E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40" y="1311275"/>
            <a:ext cx="7696200" cy="61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3F8D7F3-43CF-FE77-0E65-28020F5A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0" b="96400" l="9819" r="89968">
                        <a14:foregroundMark x1="44504" y1="9467" x2="50800" y2="7200"/>
                        <a14:foregroundMark x1="50800" y1="7200" x2="57951" y2="9200"/>
                        <a14:foregroundMark x1="29776" y1="89067" x2="28922" y2="89467"/>
                        <a14:foregroundMark x1="28922" y1="89467" x2="32337" y2="96400"/>
                        <a14:foregroundMark x1="32337" y1="96400" x2="31483" y2="9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751" y="833120"/>
            <a:ext cx="1675469" cy="13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12CC686-974B-6CE1-85AB-FA10B953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81" y="5214035"/>
            <a:ext cx="2372042" cy="15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B3143A5-6A37-89B4-6BB9-59B9F924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164" y="3531235"/>
            <a:ext cx="1545336" cy="8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7316D25-5397-93DB-C9AE-2055F722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51" b="96132" l="8250" r="96167">
                        <a14:foregroundMark x1="26250" y1="10082" x2="26083" y2="8624"/>
                        <a14:foregroundMark x1="45167" y1="8878" x2="54833" y2="5644"/>
                        <a14:foregroundMark x1="54833" y1="5644" x2="66583" y2="6151"/>
                        <a14:foregroundMark x1="66583" y1="6151" x2="68500" y2="7990"/>
                        <a14:foregroundMark x1="42417" y1="23526" x2="66333" y2="34115"/>
                        <a14:foregroundMark x1="66333" y1="34115" x2="79000" y2="21243"/>
                        <a14:foregroundMark x1="79000" y1="21243" x2="78250" y2="18643"/>
                        <a14:foregroundMark x1="39667" y1="23843" x2="43167" y2="30374"/>
                        <a14:foregroundMark x1="43167" y1="30374" x2="59167" y2="37793"/>
                        <a14:foregroundMark x1="48250" y1="30374" x2="59750" y2="32657"/>
                        <a14:foregroundMark x1="59750" y1="32657" x2="68333" y2="37032"/>
                        <a14:foregroundMark x1="68333" y1="37032" x2="58333" y2="32594"/>
                        <a14:foregroundMark x1="58333" y1="32594" x2="61500" y2="40900"/>
                        <a14:foregroundMark x1="61500" y1="40900" x2="59500" y2="32530"/>
                        <a14:foregroundMark x1="59500" y1="32530" x2="56750" y2="39886"/>
                        <a14:foregroundMark x1="56750" y1="39886" x2="58000" y2="40457"/>
                        <a14:foregroundMark x1="72833" y1="29930" x2="77750" y2="22004"/>
                        <a14:foregroundMark x1="77750" y1="22004" x2="77667" y2="25618"/>
                        <a14:foregroundMark x1="89333" y1="43437" x2="96167" y2="44578"/>
                        <a14:foregroundMark x1="13000" y1="89474" x2="8250" y2="96132"/>
                        <a14:foregroundMark x1="8250" y1="96132" x2="24917" y2="88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9" y="4551680"/>
            <a:ext cx="1662066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5A972BC-6246-629F-6BC2-941AC8EF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24" b="93305" l="4762" r="94286">
                        <a14:foregroundMark x1="35595" y1="9179" x2="53690" y2="5724"/>
                        <a14:foregroundMark x1="53690" y1="5724" x2="62619" y2="10043"/>
                        <a14:foregroundMark x1="62619" y1="10043" x2="62857" y2="10367"/>
                        <a14:foregroundMark x1="9167" y1="86069" x2="32024" y2="93305"/>
                        <a14:foregroundMark x1="32024" y1="93305" x2="82262" y2="88661"/>
                        <a14:foregroundMark x1="82262" y1="88661" x2="84524" y2="80238"/>
                        <a14:foregroundMark x1="84524" y1="80238" x2="76548" y2="52376"/>
                        <a14:foregroundMark x1="76548" y1="52376" x2="64048" y2="32181"/>
                        <a14:foregroundMark x1="89048" y1="87689" x2="94286" y2="90065"/>
                        <a14:foregroundMark x1="6071" y1="90065" x2="4762" y2="90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36" y="5542520"/>
            <a:ext cx="1041511" cy="11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8B6E390-00CC-D195-5498-188D349D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67" b="97200" l="2867" r="95333">
                        <a14:foregroundMark x1="8067" y1="65600" x2="4933" y2="58533"/>
                        <a14:foregroundMark x1="4933" y1="58533" x2="3467" y2="46867"/>
                        <a14:foregroundMark x1="3467" y1="46867" x2="7800" y2="29333"/>
                        <a14:foregroundMark x1="7800" y1="29333" x2="21400" y2="13467"/>
                        <a14:foregroundMark x1="21400" y1="13467" x2="43867" y2="5867"/>
                        <a14:foregroundMark x1="43867" y1="5867" x2="58667" y2="5600"/>
                        <a14:foregroundMark x1="58667" y1="5600" x2="71733" y2="8400"/>
                        <a14:foregroundMark x1="71733" y1="8400" x2="78867" y2="12000"/>
                        <a14:foregroundMark x1="53533" y1="13933" x2="16200" y2="28800"/>
                        <a14:foregroundMark x1="16200" y1="28800" x2="48133" y2="11000"/>
                        <a14:foregroundMark x1="48133" y1="11000" x2="32000" y2="16600"/>
                        <a14:foregroundMark x1="32000" y1="16600" x2="43133" y2="23333"/>
                        <a14:foregroundMark x1="43133" y1="23333" x2="20333" y2="43667"/>
                        <a14:foregroundMark x1="20333" y1="43667" x2="49733" y2="27400"/>
                        <a14:foregroundMark x1="49733" y1="27400" x2="20533" y2="44533"/>
                        <a14:foregroundMark x1="20533" y1="44533" x2="35133" y2="27200"/>
                        <a14:foregroundMark x1="35133" y1="27200" x2="11667" y2="47333"/>
                        <a14:foregroundMark x1="11667" y1="47333" x2="22200" y2="37933"/>
                        <a14:foregroundMark x1="22200" y1="37933" x2="5867" y2="39200"/>
                        <a14:foregroundMark x1="5867" y1="39200" x2="6600" y2="51533"/>
                        <a14:foregroundMark x1="6600" y1="51533" x2="13600" y2="32867"/>
                        <a14:foregroundMark x1="13600" y1="32867" x2="12200" y2="29333"/>
                        <a14:foregroundMark x1="3933" y1="42200" x2="2867" y2="50133"/>
                        <a14:foregroundMark x1="2867" y1="50133" x2="4067" y2="57933"/>
                        <a14:foregroundMark x1="7200" y1="68600" x2="12600" y2="77533"/>
                        <a14:foregroundMark x1="12600" y1="77533" x2="26933" y2="89933"/>
                        <a14:foregroundMark x1="26933" y1="89933" x2="42933" y2="96267"/>
                        <a14:foregroundMark x1="42933" y1="96267" x2="50067" y2="97200"/>
                        <a14:foregroundMark x1="50067" y1="97200" x2="65400" y2="94933"/>
                        <a14:foregroundMark x1="65533" y1="95133" x2="81800" y2="84533"/>
                        <a14:foregroundMark x1="81800" y1="84533" x2="92400" y2="68133"/>
                        <a14:foregroundMark x1="92400" y1="68133" x2="95600" y2="48800"/>
                        <a14:foregroundMark x1="95600" y1="48800" x2="92000" y2="29667"/>
                        <a14:foregroundMark x1="92000" y1="29667" x2="90133" y2="27533"/>
                        <a14:foregroundMark x1="41400" y1="54533" x2="39867" y2="69467"/>
                        <a14:foregroundMark x1="39867" y1="69467" x2="46667" y2="56200"/>
                        <a14:foregroundMark x1="46667" y1="56200" x2="49533" y2="69067"/>
                        <a14:foregroundMark x1="49533" y1="69067" x2="62667" y2="41333"/>
                        <a14:foregroundMark x1="62667" y1="41333" x2="70600" y2="62267"/>
                        <a14:foregroundMark x1="70600" y1="62267" x2="69467" y2="34933"/>
                        <a14:foregroundMark x1="69467" y1="34933" x2="74667" y2="29400"/>
                        <a14:foregroundMark x1="74667" y1="29400" x2="89867" y2="60867"/>
                        <a14:foregroundMark x1="80400" y1="52733" x2="55400" y2="70933"/>
                        <a14:foregroundMark x1="55400" y1="70933" x2="77867" y2="59800"/>
                        <a14:foregroundMark x1="77867" y1="59800" x2="62733" y2="56467"/>
                        <a14:foregroundMark x1="62733" y1="56467" x2="69467" y2="53667"/>
                        <a14:foregroundMark x1="69467" y1="53667" x2="68467" y2="63400"/>
                        <a14:foregroundMark x1="68467" y1="63400" x2="37867" y2="61600"/>
                        <a14:foregroundMark x1="37867" y1="61600" x2="27333" y2="64733"/>
                        <a14:foregroundMark x1="27333" y1="64733" x2="36867" y2="71333"/>
                        <a14:foregroundMark x1="36867" y1="71333" x2="18667" y2="72867"/>
                        <a14:foregroundMark x1="18667" y1="72867" x2="39200" y2="79000"/>
                        <a14:foregroundMark x1="39200" y1="79000" x2="34267" y2="69333"/>
                        <a14:foregroundMark x1="34267" y1="69333" x2="29533" y2="74533"/>
                        <a14:foregroundMark x1="16533" y1="67867" x2="47200" y2="55733"/>
                        <a14:foregroundMark x1="47200" y1="55733" x2="53933" y2="49533"/>
                        <a14:foregroundMark x1="53933" y1="49533" x2="59800" y2="48467"/>
                        <a14:foregroundMark x1="38133" y1="5467" x2="54267" y2="3733"/>
                        <a14:foregroundMark x1="54267" y1="3733" x2="61867" y2="4867"/>
                        <a14:foregroundMark x1="60667" y1="48467" x2="65267" y2="56733"/>
                        <a14:foregroundMark x1="84933" y1="36133" x2="92533" y2="55267"/>
                        <a14:foregroundMark x1="95333" y1="60133" x2="95333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1" y="5643880"/>
            <a:ext cx="1128173" cy="11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DE458216-52D1-AAC6-7887-056E35F0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00" b="92500" l="9667" r="90000">
                        <a14:foregroundMark x1="62111" y1="9333" x2="64444" y2="3500"/>
                        <a14:foregroundMark x1="41444" y1="89000" x2="50667" y2="95500"/>
                        <a14:foregroundMark x1="50667" y1="95500" x2="55889" y2="90167"/>
                        <a14:foregroundMark x1="55889" y1="90167" x2="55111" y2="86500"/>
                        <a14:foregroundMark x1="61000" y1="89833" x2="67889" y2="92500"/>
                        <a14:foregroundMark x1="67889" y1="92500" x2="69000" y2="89667"/>
                        <a14:foregroundMark x1="9889" y1="78667" x2="9667" y2="62000"/>
                        <a14:foregroundMark x1="9667" y1="62000" x2="10889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37" y="4599895"/>
            <a:ext cx="216027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5EA42530-0678-072D-1FF7-69C6529D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22" b="94648" l="900" r="97784">
                        <a14:foregroundMark x1="15928" y1="63446" x2="4224" y2="43603"/>
                        <a14:foregroundMark x1="4224" y1="43603" x2="4432" y2="29243"/>
                        <a14:foregroundMark x1="4432" y1="29243" x2="15651" y2="15927"/>
                        <a14:foregroundMark x1="15651" y1="15927" x2="21330" y2="14883"/>
                        <a14:foregroundMark x1="21330" y1="14883" x2="24861" y2="16710"/>
                        <a14:foregroundMark x1="39474" y1="10183" x2="42590" y2="5352"/>
                        <a14:foregroundMark x1="42590" y1="5352" x2="47022" y2="2089"/>
                        <a14:foregroundMark x1="47022" y1="2089" x2="58795" y2="261"/>
                        <a14:foregroundMark x1="58795" y1="261" x2="61773" y2="5483"/>
                        <a14:foregroundMark x1="61773" y1="5483" x2="63781" y2="12794"/>
                        <a14:foregroundMark x1="63781" y1="12794" x2="63850" y2="12663"/>
                        <a14:foregroundMark x1="78670" y1="14621" x2="84695" y2="15796"/>
                        <a14:foregroundMark x1="84695" y1="15796" x2="88781" y2="19321"/>
                        <a14:foregroundMark x1="88781" y1="19321" x2="99169" y2="34465"/>
                        <a14:foregroundMark x1="99169" y1="34465" x2="97368" y2="56136"/>
                        <a14:foregroundMark x1="97368" y1="56136" x2="93352" y2="61358"/>
                        <a14:foregroundMark x1="93352" y1="61358" x2="89889" y2="62794"/>
                        <a14:foregroundMark x1="27424" y1="88512" x2="31994" y2="94778"/>
                        <a14:foregroundMark x1="31994" y1="94778" x2="37812" y2="92820"/>
                        <a14:foregroundMark x1="37812" y1="92820" x2="40928" y2="86684"/>
                        <a14:foregroundMark x1="96399" y1="40209" x2="97784" y2="31070"/>
                        <a14:foregroundMark x1="97784" y1="31070" x2="96330" y2="32637"/>
                        <a14:foregroundMark x1="41690" y1="94256" x2="47091" y2="99217"/>
                        <a14:foregroundMark x1="47091" y1="99217" x2="54432" y2="94778"/>
                        <a14:foregroundMark x1="54432" y1="94778" x2="56856" y2="91253"/>
                        <a14:foregroundMark x1="1593" y1="39817" x2="900" y2="36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79" y="167400"/>
            <a:ext cx="3060269" cy="162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7FDB7B2C-2873-787B-FD0C-A2E7BDBC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37" y="132080"/>
            <a:ext cx="2170505" cy="19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29</Words>
  <Application>Microsoft Office PowerPoint</Application>
  <PresentationFormat>Широкоэкранный</PresentationFormat>
  <Paragraphs>5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Тема Office</vt:lpstr>
      <vt:lpstr>«Звуки [м]-[м`], буква М»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Кузнецова</dc:creator>
  <cp:lastModifiedBy>Дарья Кузнецова</cp:lastModifiedBy>
  <cp:revision>4</cp:revision>
  <dcterms:created xsi:type="dcterms:W3CDTF">2023-11-27T17:07:09Z</dcterms:created>
  <dcterms:modified xsi:type="dcterms:W3CDTF">2024-02-04T10:29:02Z</dcterms:modified>
</cp:coreProperties>
</file>