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5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711F-B708-4565-A7D5-A2C51AA6732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DC2B-3E33-4C19-BF94-FF3486FF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560840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«Патриотическое воспитание детей старшего дошкольного возраста в процессе ознакомления с природой родного края»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муниципальное бюджетное дошкольное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образовательное учреждение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"Детский сад № 12 г. Кировска"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165304"/>
            <a:ext cx="43204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Подготовила: воспитатель Абрамова И.Д.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Экологический проект </a:t>
            </a:r>
            <a:br>
              <a:rPr lang="ru-RU" sz="3200" b="1" dirty="0" smtClean="0"/>
            </a:br>
            <a:r>
              <a:rPr lang="ru-RU" sz="3200" b="1" dirty="0" smtClean="0"/>
              <a:t>«Вторая жизнь мусора»</a:t>
            </a:r>
            <a:endParaRPr lang="ru-RU" sz="3200" b="1" dirty="0"/>
          </a:p>
        </p:txBody>
      </p:sp>
      <p:pic>
        <p:nvPicPr>
          <p:cNvPr id="7170" name="Picture 2" descr="https://sun9-43.userapi.com/impg/etT0gliN-oVUMrvkn-GtNdyc-N3MQw62rITnQQ/0FUTypDremg.jpg?size=1280x960&amp;quality=96&amp;sign=239d5134bb3101b874b363c53d24dee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2646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8" name="Picture 6" descr="https://sun9-85.userapi.com/impg/Dq8spg0xDoJ8tzzp_BxkIC1tELZjt7ngPRfTEQ/b0deXjNKvII.jpg?size=1024x768&amp;quality=95&amp;sign=59407da2efb310f51666303bb966a13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917008" cy="2937756"/>
          </a:xfrm>
          <a:prstGeom prst="rect">
            <a:avLst/>
          </a:prstGeom>
          <a:noFill/>
        </p:spPr>
      </p:pic>
      <p:pic>
        <p:nvPicPr>
          <p:cNvPr id="23554" name="Picture 2" descr="https://sun9-71.userapi.com/impg/XQl7Kx2zk5glDlnee6ROMbTK9Gytr-hLcAxLfA/NupYf5ije3c.jpg?size=810x1080&amp;quality=95&amp;sign=0a84142ddda7e82a92c1fe9d857843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1"/>
            <a:ext cx="2664296" cy="3744416"/>
          </a:xfrm>
          <a:prstGeom prst="rect">
            <a:avLst/>
          </a:prstGeom>
          <a:noFill/>
        </p:spPr>
      </p:pic>
      <p:pic>
        <p:nvPicPr>
          <p:cNvPr id="23556" name="Picture 4" descr="https://sun9-17.userapi.com/impg/9krNFh9pHzRGs9n1RGR4DyjhOAUOG8dIUDnaYw/41jWcHXnd_I.jpg?size=683x1080&amp;quality=95&amp;sign=bbd9cdaf55c30369f991925a2099996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512012" cy="3744416"/>
          </a:xfrm>
          <a:prstGeom prst="rect">
            <a:avLst/>
          </a:prstGeom>
          <a:noFill/>
        </p:spPr>
      </p:pic>
      <p:pic>
        <p:nvPicPr>
          <p:cNvPr id="23560" name="Picture 8" descr="https://sun9-75.userapi.com/impg/HhyDKKxwDTOQ61zuoeksfq-9gZgVtH1inMsPdg/pSS5QTXv1eA.jpg?size=810x1080&amp;quality=95&amp;sign=cf25435361f13c01b33ccd98de6848f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01616"/>
            <a:ext cx="2610290" cy="3456384"/>
          </a:xfrm>
          <a:prstGeom prst="rect">
            <a:avLst/>
          </a:prstGeom>
          <a:noFill/>
        </p:spPr>
      </p:pic>
      <p:pic>
        <p:nvPicPr>
          <p:cNvPr id="23562" name="Picture 10" descr="https://sun9-31.userapi.com/impg/s2rtCN6yy1Xpz7FmZG0Ei-LVmZ-2LXY3DQ5PtA/8X5-thFvcJo.jpg?size=863x1080&amp;quality=95&amp;sign=8512d175b8c41d439d1389b93f5a419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356992"/>
            <a:ext cx="266429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Сотрудничество с библиотекой и музеями города</a:t>
            </a:r>
            <a:endParaRPr lang="ru-RU" dirty="0"/>
          </a:p>
        </p:txBody>
      </p:sp>
      <p:pic>
        <p:nvPicPr>
          <p:cNvPr id="6145" name="Picture 1" descr="F:\DCIM\Camera\20210603_104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672408" cy="2376264"/>
          </a:xfrm>
          <a:prstGeom prst="rect">
            <a:avLst/>
          </a:prstGeom>
          <a:noFill/>
        </p:spPr>
      </p:pic>
      <p:pic>
        <p:nvPicPr>
          <p:cNvPr id="6146" name="Picture 2" descr="F:\DCIM\Camera\20211019_111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888432" cy="2352645"/>
          </a:xfrm>
          <a:prstGeom prst="rect">
            <a:avLst/>
          </a:prstGeom>
          <a:noFill/>
        </p:spPr>
      </p:pic>
      <p:pic>
        <p:nvPicPr>
          <p:cNvPr id="6148" name="Picture 4" descr="https://sun9-20.userapi.com/impg/_5hbbkbfDh8HTff5P9Sf1QZWay8uZp5GrZUrvw/OHfT1DwBN7s.jpg?size=1280x960&amp;quality=96&amp;sign=6d3cd8e7f612bfcf3f4a220941b5331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3648405" cy="2592288"/>
          </a:xfrm>
          <a:prstGeom prst="rect">
            <a:avLst/>
          </a:prstGeom>
          <a:noFill/>
        </p:spPr>
      </p:pic>
      <p:pic>
        <p:nvPicPr>
          <p:cNvPr id="6150" name="Picture 6" descr="https://sun9-74.userapi.com/impg/bQojCjdtYGbbK4wJdeoMjm_sBGL47y7d-aqe2A/Ov0z29yXBbk.jpg?size=1280x960&amp;quality=95&amp;sign=a3ea846a781c5883b0f1b1098715bb5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lvl="0" algn="l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знаний детей о природе  родного края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воспитывать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чувство гордости, любви, привязанности к Родине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обогатить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знания детей о природе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формировать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духовную личность, способную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поступать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нравственно по отношению к природе в различных ситуациях;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воспитывать экологическое воспитание и бережное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отношение к окружающей природе.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Предметно – пространственная среда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D:\доу 19-20\поделки\20210302_07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396203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Образовательная  деятельность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8" name="Picture 4" descr="https://sun9-28.userapi.com/impg/QT8paaLqnUY3SqSY2u78poC4cyRqefrXiahJQw/qjVr4WzvKuw.jpg?size=1280x960&amp;quality=96&amp;sign=b73c3ef1a0bb154a62af9816250ed42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3"/>
            <a:ext cx="3744416" cy="2560179"/>
          </a:xfrm>
          <a:prstGeom prst="rect">
            <a:avLst/>
          </a:prstGeom>
          <a:noFill/>
        </p:spPr>
      </p:pic>
      <p:pic>
        <p:nvPicPr>
          <p:cNvPr id="6" name="Picture 2" descr="https://sun9-43.userapi.com/impf/2TqVvP9TRaVtTKMUC_Y6aPnwTeAHYvNpQFAGSA/TgL-2VofxoY.jpg?size=1280x960&amp;quality=90&amp;sign=fc89f96d7428ba18f62995f6ded87b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672408" cy="2448272"/>
          </a:xfrm>
          <a:prstGeom prst="rect">
            <a:avLst/>
          </a:prstGeom>
          <a:noFill/>
        </p:spPr>
      </p:pic>
      <p:pic>
        <p:nvPicPr>
          <p:cNvPr id="7" name="Picture 3" descr="C:\Users\ИРА\Desktop\20181106_112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7"/>
            <a:ext cx="3816424" cy="2613428"/>
          </a:xfrm>
          <a:prstGeom prst="rect">
            <a:avLst/>
          </a:prstGeom>
          <a:noFill/>
        </p:spPr>
      </p:pic>
      <p:pic>
        <p:nvPicPr>
          <p:cNvPr id="11269" name="Picture 5" descr="C:\Users\ИРА\Desktop\Новая папка (2)\19-20\20200325_105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933056"/>
            <a:ext cx="4555998" cy="2643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sun9-39.userapi.com/impf/66aXkXdCTFsCS9iPu9GjiwTfH0SAXk7yTA03fA/2_criuNnV-U.jpg?size=1280x720&amp;quality=90&amp;sign=1f7129a97502dbe749876a61b72ac6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7632848" cy="3545633"/>
          </a:xfrm>
          <a:prstGeom prst="rect">
            <a:avLst/>
          </a:prstGeom>
          <a:noFill/>
        </p:spPr>
      </p:pic>
      <p:pic>
        <p:nvPicPr>
          <p:cNvPr id="4" name="Picture 2" descr="https://sun9-16.userapi.com/impf/4WlnlSBu8O94oXmwOpXqcv0yyIEa-rLBObL5vQ/Onu98VNsLNE.jpg?size=1280x960&amp;quality=90&amp;sign=42099d8ae8f6bedfef1084f09f2ef8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4464496" cy="3177252"/>
          </a:xfrm>
          <a:prstGeom prst="rect">
            <a:avLst/>
          </a:prstGeom>
          <a:noFill/>
        </p:spPr>
      </p:pic>
      <p:pic>
        <p:nvPicPr>
          <p:cNvPr id="5" name="Picture 4" descr="https://sun9-23.userapi.com/impf/ozPG5LgDf4FllWo8bRPURnVSCWriM0kwd25D_g/3Hz0iyzOJMM.jpg?size=1280x960&amp;quality=90&amp;sign=23a896081c4ad63b9c9d858d383a9a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>
            <a:noAutofit/>
          </a:bodyPr>
          <a:lstStyle/>
          <a:p>
            <a:r>
              <a:rPr lang="ru-RU" sz="3000" dirty="0" smtClean="0"/>
              <a:t>  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Экологические акции </a:t>
            </a:r>
            <a:b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«Чистая Арктика»   «Сохраним природу вместе»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https://sun9-76.userapi.com/impg/aIHp4hYhDLFHgHXpoYW54kxjRdMae04MOEHhBw/eYJNpGsacSM.jpg?size=1280x960&amp;quality=96&amp;sign=c9d38194b1a595de5ba776b6eea8d5d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248472" cy="3186354"/>
          </a:xfrm>
          <a:prstGeom prst="rect">
            <a:avLst/>
          </a:prstGeom>
          <a:noFill/>
        </p:spPr>
      </p:pic>
      <p:pic>
        <p:nvPicPr>
          <p:cNvPr id="10244" name="Picture 4" descr="https://sun9-55.userapi.com/impf/c851220/v851220907/17a72f/U9pt24Lia5s.jpg?size=1280x720&amp;quality=96&amp;sign=47cf5cf1d6c0a27806227a9ec2eeeee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5705773" cy="3209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Экскурсии в парк</a:t>
            </a:r>
            <a:endParaRPr lang="ru-RU" dirty="0"/>
          </a:p>
        </p:txBody>
      </p:sp>
      <p:pic>
        <p:nvPicPr>
          <p:cNvPr id="9218" name="Picture 2" descr="https://sun9-47.userapi.com/impg/x3ytd1OJiQkvqSV5Y22a_vSLkcWeZ1f_IrFfEw/56QuRWjZcIs.jpg?size=1280x960&amp;quality=96&amp;sign=3b0d4a1d36fb9e814dcdc14eecbf1f0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744416" cy="2808312"/>
          </a:xfrm>
          <a:prstGeom prst="rect">
            <a:avLst/>
          </a:prstGeom>
          <a:noFill/>
        </p:spPr>
      </p:pic>
      <p:pic>
        <p:nvPicPr>
          <p:cNvPr id="9219" name="Picture 3" descr="C:\Users\ИРА\Desktop\Новая папка (2)\18 19\Camera\20190214_113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816424" cy="2808312"/>
          </a:xfrm>
          <a:prstGeom prst="rect">
            <a:avLst/>
          </a:prstGeom>
          <a:noFill/>
        </p:spPr>
      </p:pic>
      <p:pic>
        <p:nvPicPr>
          <p:cNvPr id="9221" name="Picture 5" descr="https://sun9-88.userapi.com/impg/tWsWTWPlm0Z94ld8I6tRFmHOFuKOkZ9LTb8saA/ZzR7u_YIX38.jpg?size=1280x960&amp;quality=95&amp;sign=cbbd57866da9855092f405ab0cf4f39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789040"/>
            <a:ext cx="39604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Сотрудничество с родителями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675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Привлечение к созданию предметно - развивающей среды.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Обмен опытом.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Проектная деятельность.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Экспериментирование в домашних условиях.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Участие  в  конкурсах,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экологических акциях 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выставках художественного творчества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honoteka.org/uploads/posts/2022-02/1643897703_2-phonoteka-org-p-fon-letnii-odnoton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122" name="Picture 2" descr="C:\Users\ИРА\Desktop\Новая папка (2)\18 19\Camera\20190605_165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23928" cy="2592288"/>
          </a:xfrm>
          <a:prstGeom prst="rect">
            <a:avLst/>
          </a:prstGeom>
          <a:noFill/>
        </p:spPr>
      </p:pic>
      <p:pic>
        <p:nvPicPr>
          <p:cNvPr id="5123" name="Picture 3" descr="F:\DCIM\Camera\20201005_14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76464" cy="2996952"/>
          </a:xfrm>
          <a:prstGeom prst="rect">
            <a:avLst/>
          </a:prstGeom>
          <a:noFill/>
        </p:spPr>
      </p:pic>
      <p:pic>
        <p:nvPicPr>
          <p:cNvPr id="5121" name="Picture 1" descr="C:\Users\ИРА\Desktop\Новая папка (2)\18 19\Camera\20190605_165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4176463" cy="2623220"/>
          </a:xfrm>
          <a:prstGeom prst="rect">
            <a:avLst/>
          </a:prstGeom>
          <a:noFill/>
        </p:spPr>
      </p:pic>
      <p:pic>
        <p:nvPicPr>
          <p:cNvPr id="5125" name="Picture 5" descr="https://sun9-86.userapi.com/impg/Qmo7qJAnmz9b2twkOGnUKNrfYHxvQDqseG0NMg/pvdcEZ4hNfY.jpg?size=1280x960&amp;quality=95&amp;sign=14949b4b6543aedc4639aeb35271c79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388843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90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 образовательное учреждение  "Детский сад № 12 г. Кировска" </vt:lpstr>
      <vt:lpstr>Цель: обогащение знаний детей о природе  родного края. Задачи: воспитывать чувство гордости, любви, привязанности к Родине; - обогатить знания детей о природе; - формировать духовную личность, способную   поступать нравственно по отношению к природе в различных ситуациях;  - воспитывать экологическое воспитание и бережное отношение к окружающей природе. </vt:lpstr>
      <vt:lpstr>Предметно – пространственная среда</vt:lpstr>
      <vt:lpstr>Образовательная  деятельность</vt:lpstr>
      <vt:lpstr>Слайд 5</vt:lpstr>
      <vt:lpstr>   Экологические акции  «Чистая Арктика»   «Сохраним природу вместе»</vt:lpstr>
      <vt:lpstr>Экскурсии в парк</vt:lpstr>
      <vt:lpstr>Сотрудничество с родителями</vt:lpstr>
      <vt:lpstr>Работа с родителями</vt:lpstr>
      <vt:lpstr>Экологический проект  «Вторая жизнь мусора»</vt:lpstr>
      <vt:lpstr>Слайд 11</vt:lpstr>
      <vt:lpstr>Сотрудничество с библиотекой и музеями города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"Детский сад № 12 г. Кировска"</dc:title>
  <dc:creator>ИРА</dc:creator>
  <cp:lastModifiedBy>ИРА</cp:lastModifiedBy>
  <cp:revision>21</cp:revision>
  <dcterms:created xsi:type="dcterms:W3CDTF">2022-11-22T18:53:25Z</dcterms:created>
  <dcterms:modified xsi:type="dcterms:W3CDTF">2024-02-07T20:57:29Z</dcterms:modified>
</cp:coreProperties>
</file>