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59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C98F-637D-4FC7-BE5A-F8DC4FB48BB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8992-B60C-4F43-A780-3A355B0E1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12879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787858"/>
            <a:ext cx="82809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276872"/>
            <a:ext cx="770485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799288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LxvkUpS2yq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92896"/>
            <a:ext cx="52822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07904" y="6093296"/>
            <a:ext cx="49685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Подготовила: воспитатель Абрамова И.Д.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1196752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«Формирование представлений о труде взрослых у старших дошкольников, как средство ранней профориентации»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60648"/>
            <a:ext cx="878497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Arkhive" pitchFamily="34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Arkhive" pitchFamily="34" charset="0"/>
              </a:rPr>
              <a:t>«Детский сад № 12 г. Кировска»</a:t>
            </a:r>
            <a:endParaRPr lang="ru-RU" b="1" dirty="0">
              <a:solidFill>
                <a:schemeClr val="tx1"/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s://sun9-46.userapi.com/impf/979DTnBDi5v7xanUDQzE5JammrVRe5vseG9Qrg/0_AujHKrps0.jpg?size=817x1080&amp;quality=95&amp;sign=4fdf04273b211a0e913a8d7f92dee9f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2159506" cy="28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un9-22.userapi.com/impf/-wi33ih0Da7zxCnymlHoVhlMeAaFCTnS3AjH9g/PLTtj70E2WA.jpg?size=1280x667&amp;quality=95&amp;sign=c132d52919f1ea29e77e2a8d54f2ebb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933056"/>
            <a:ext cx="456014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sun9-88.userapi.com/impf/QIRjxpMI9ZP9L_SkgZ_GHEdzWRNVtbfBr_t2pA/8LSWD9YmNGI.jpg?size=1280x953&amp;quality=95&amp;sign=fbd6f5122dcb8fce91f30b2b80fd536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8680"/>
            <a:ext cx="4176464" cy="310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704856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 представлений  у детей дошкольного возраста о разнообразии существующих профессий и их ценности.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sz="2000" b="1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расширять представления о труде взрослых, материальных и нематериальных результатах труда, его личностной и общественной значимости; 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 расширять и систематизировать представления о современных профессиях;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сформировать у ребёнка эмоционально  - положительное отношение к труду и профессиональному миру;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воспитывать ценностное отношение к собственному труду, труду других людей и его результатам;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систематически вести просветительскую работу среди родителей о профориентации детей дошкольного возраста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5482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психолог\ФОТО\a0D9D9QV9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458140" cy="299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сихолог\ФОТО\DaLntluIrq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160240" cy="299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сихолог\ФОТО\9l4z6_Jvy7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880320" cy="302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сихолог\ФОТО\KOHw8Qj5Um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72267"/>
            <a:ext cx="5040560" cy="259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188640"/>
            <a:ext cx="59766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Предметно – пространственная среда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08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8208912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4664"/>
            <a:ext cx="756084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Игровые технологии это фундамент всего дошкольного образования. Поэтому важно помнить ,что ребенку мало знать о профессии, в неё нужно поиграть</a:t>
            </a:r>
          </a:p>
        </p:txBody>
      </p:sp>
      <p:pic>
        <p:nvPicPr>
          <p:cNvPr id="1026" name="Picture 2" descr="D:\психолог\ФОТО\WLc7smY41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9.userapi.com/impf/sc3FB9qUNpvt4hs6bsj54iA2k39MrPrPIlkGYQ/W2SP28qcmlU.jpg?size=1280x861&amp;quality=95&amp;sign=238ee58320c2ef19eaa12b1d9e794e0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342560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sun9-43.userapi.com/impf/qoKpmfUcQi-UBTKt1M-GWcUek2RUUFsz7X-CRg/-NAl35COqUk.jpg?size=936x1080&amp;quality=95&amp;sign=212850e02a0a8f2f9666c2c1618db7f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48880"/>
            <a:ext cx="224664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sun9-40.userapi.com/impf/lni8Aqgwu7CokfLcj_ZifmfEeK_bQOGOcDb7Cw/qgN0aSoC9Nw.jpg?size=798x1080&amp;quality=95&amp;sign=5f389d615d7967b8a73c6a5ccd6cba8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2455765" cy="332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7768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Сюжетно - ролевые игры – это одни из самых любимых игр у детей. Ведь в игре можно стать кем угодно – врачом, парикмахером, строителем…</a:t>
            </a:r>
          </a:p>
        </p:txBody>
      </p:sp>
      <p:pic>
        <p:nvPicPr>
          <p:cNvPr id="3074" name="Picture 2" descr="D:\психолог\ФОТО\DoXfQgJsQ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488790"/>
            <a:ext cx="4032449" cy="251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сихолог\ФОТО\CzF6cL2yL7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53" y="1484784"/>
            <a:ext cx="374178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сихолог\ФОТО\OEGzXF48tU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4021807" cy="242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49.userapi.com/impf/v1Yhkgt9pRhk7lxZtJLCmIKbIah0viyISRp51g/ll9DPvVsesI.jpg?size=1280x1070&amp;quality=95&amp;sign=33eaebfea8f5705b8b34b618b3054ab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99288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Дидактические игры дают возможность расширить и уточнить знания о профессиях, о предметах труда, о трудовых действиях, результате труда, расширяют словарь, учат общению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781222"/>
            <a:ext cx="7164288" cy="435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648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 время экскурсий дошкольники знакомятся с различными видами профессий не только на словах, но и наглядно, в практической деятельности</a:t>
            </a:r>
          </a:p>
        </p:txBody>
      </p:sp>
      <p:pic>
        <p:nvPicPr>
          <p:cNvPr id="5123" name="Picture 3" descr="D:\психолог\ФОТО\z-2QiQMimS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88843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сихолог\ФОТО\0OtWBJ6nEF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708549" cy="2450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66.userapi.com/impf/2HZpl-6csKJM-ziVCoBx_5BvLCayagRFSbt69g/DddkxIUzG3E.jpg?size=1280x894&amp;quality=95&amp;sign=0dd3889b1d0913b1245d95f792c50da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393793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sun9-39.userapi.com/impf/9w0fjMseu1YcSFh3DAvl6lhZNG3mCWGF-sCbKQ/gW5d6GGGVco.jpg?size=1280x881&amp;quality=95&amp;sign=223c983be9faf0b75da853452a34adb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77072"/>
            <a:ext cx="3744416" cy="232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Образовательная деятельность</a:t>
            </a:r>
          </a:p>
        </p:txBody>
      </p:sp>
      <p:pic>
        <p:nvPicPr>
          <p:cNvPr id="6146" name="Picture 2" descr="D:\психолог\ФОТО\KV6SN4PaPQ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083899" cy="195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сихолог\ФОТО\xxXz2paW7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212991" cy="295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сихолог\ФОТО\GypQrEAG3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880320" cy="3032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76.userapi.com/impf/Y3JyjE-M75XF8rTnIkY85vUYnmpiunoWawj71g/XU42oCgaw-U.jpg?size=1280x769&amp;quality=95&amp;sign=ade622a756046d46554b4fb9957fb7e7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409588"/>
            <a:ext cx="3168352" cy="206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15.userapi.com/impf/rgBQq3UQ0ki--HA2MAwte59N-TjmWJXgFmKRqA/5sCo6iSNc7s.jpg?size=1280x960&amp;quality=95&amp;sign=39a84af017b48916c240abe316a6dc0e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933056"/>
            <a:ext cx="3096344" cy="221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sun9-4.userapi.com/impf/XHBnFwA0KEL8jzOFJaUojD0MUwSTmiYmWONNUQ/hdjC0IosBrM.jpg?size=778x1080&amp;quality=95&amp;sign=370d7649fcd498f7795756c3642d7316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717032"/>
            <a:ext cx="2232248" cy="289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39517_117-p-fon-dlya-detskoi-prezentatsii-powerpoint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776864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alt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Консультации и индивидуальные беседы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Помощь родителей в организации экскурсий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Помощь </a:t>
            </a:r>
            <a:r>
              <a:rPr lang="ru-RU" alt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родителей в изготовлении альбома по теме «Профессии наших родителей»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Приобретение </a:t>
            </a:r>
            <a:r>
              <a:rPr lang="ru-RU" alt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костюмов для сюжетно – ролевых игр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18</cp:revision>
  <dcterms:created xsi:type="dcterms:W3CDTF">2022-03-22T06:46:26Z</dcterms:created>
  <dcterms:modified xsi:type="dcterms:W3CDTF">2024-02-07T22:07:14Z</dcterms:modified>
</cp:coreProperties>
</file>