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ср 24.04.24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930-les-dlya-detey-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052736"/>
            <a:ext cx="7952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мы идём в поход!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0"/>
            <a:ext cx="82987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12 г. Кировска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276872"/>
            <a:ext cx="7083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Flesh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3349" y="5949280"/>
            <a:ext cx="4020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Харина Светлана Владимировна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tatic.tildacdn.com/tild3063-3966-4765-b236-383561633333/1614371648_60-p-fo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Аннотация к игре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48680"/>
            <a:ext cx="81369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Игра способствует расширению и закреплению знаний у детей старшего дошкольного возраста о правилах подготовки к походу, правилах поведения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походе 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природе.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игру можно поиграть вместе с ребенком, а также использовать для самостоятельной деятельности детей.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Правила игры: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нужно выбрать необходимый предмет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 похода, если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 выбран правильно – то при нажатии на него, он перемещается в рюкзак,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аптечку, котелок, а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если  выбран неправильный предмет, то этот предмет покачивается. Переход к следующему слайду  по щелчку мышки.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   Успеха в игре!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tatic.tildacdn.com/tild3063-3966-4765-b236-383561633333/1614371648_60-p-fo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7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6056" y="332656"/>
            <a:ext cx="295232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Отгадайте  загадку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412776"/>
            <a:ext cx="4427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ремня висят на мне,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карманы на спине.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 в поход идешь со мной,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повисну за спиной.</a:t>
            </a:r>
          </a:p>
          <a:p>
            <a:endParaRPr lang="ru-RU" dirty="0"/>
          </a:p>
        </p:txBody>
      </p:sp>
      <p:pic>
        <p:nvPicPr>
          <p:cNvPr id="15364" name="Picture 4" descr="https://thumbs.dreamstime.com/b/%C3%B1%E2%82%AC%C3%B1%C5%BE%C3%B0%C2%BA%C3%B0%C2%B7%C3%B0%C2%B0%C3%B0%C2%BA-%C3%B0%C2%BD%C3%B0%C2%B0-%C3%B0%C2%B1%C3%B0%C2%B5%C3%B0%C2%BBo%C3%B0%C2%B9-%C3%B0%C2%B8%C3%B0%C2%BB%C3%B0%C2%BB%C3%B1%C5%BE%C3%B1%C2%81%C3%B1%E2%80%9A%C3%B1%E2%82%AC%C3%B0%C2%B0%C3%B1%E2%80%A0%C3%B0%C2%B8%C3%B0%C2%B8-%C3%B0%C2%BF%C3%B1%E2%82%AC%C3%B0%C2%B5%C3%B0-%C3%B0%C2%BFo%C3%B1%C2%81%C3%B1%E2%80%B9%C3%B0%C2%BB%C3%B0%C2%BA%C3%B0%C2%B8-570358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980728"/>
            <a:ext cx="4464496" cy="5451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tildacdn.com/tild3063-3966-4765-b236-383561633333/1614371648_60-p-fo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79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43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нужно взять в поход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thumbs.dreamstime.com/b/%C3%B1%E2%82%AC%C3%B1%C5%BE%C3%B0%C2%BA%C3%B0%C2%B7%C3%B0%C2%B0%C3%B0%C2%BA-%C3%B0%C2%BD%C3%B0%C2%B0-%C3%B0%C2%B1%C3%B0%C2%B5%C3%B0%C2%BBo%C3%B0%C2%B9-%C3%B0%C2%B8%C3%B0%C2%BB%C3%B0%C2%BB%C3%B1%C5%BE%C3%B1%C2%81%C3%B1%E2%80%9A%C3%B1%E2%82%AC%C3%B0%C2%B0%C3%B1%E2%80%A0%C3%B0%C2%B8%C3%B0%C2%B8-%C3%B0%C2%BF%C3%B1%E2%82%AC%C3%B0%C2%B5%C3%B0-%C3%B0%C2%BFo%C3%B1%C2%81%C3%B1%E2%80%B9%C3%B0%C2%BB%C3%B0%C2%BA%C3%B0%C2%B8-570358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32856"/>
            <a:ext cx="2016224" cy="2462146"/>
          </a:xfrm>
          <a:prstGeom prst="rect">
            <a:avLst/>
          </a:prstGeom>
          <a:noFill/>
        </p:spPr>
      </p:pic>
      <p:sp>
        <p:nvSpPr>
          <p:cNvPr id="1026" name="AutoShape 2" descr="https://site.sitexo.com/cache/thumbs/5a52656c777d220618f92387/0x0-none/PLAMEN_KOTLICEK_S_POKROVOM_10_L_3859889472883_WWW.DRVA.INFO.SI_2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ite.sitexo.com/cache/thumbs/5a52656c777d220618f92387/0x0-none/PLAMEN_KOTLICEK_S_POKROVOM_10_L_3859889472883_WWW.DRVA.INFO.SI_2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orestfield.ru/images/virtuemart/product/1529.970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93100" cy="1834480"/>
          </a:xfrm>
          <a:prstGeom prst="rect">
            <a:avLst/>
          </a:prstGeom>
          <a:noFill/>
        </p:spPr>
      </p:pic>
      <p:pic>
        <p:nvPicPr>
          <p:cNvPr id="1032" name="Picture 8" descr="https://image.galacentre.ru/size/1000/5MHBRAD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5424" y="0"/>
            <a:ext cx="1898576" cy="1898576"/>
          </a:xfrm>
          <a:prstGeom prst="rect">
            <a:avLst/>
          </a:prstGeom>
          <a:noFill/>
        </p:spPr>
      </p:pic>
      <p:pic>
        <p:nvPicPr>
          <p:cNvPr id="1034" name="Picture 10" descr="https://media.baamboozle.com/uploads/images/26079/1661074285_428168_ur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2484276" cy="1656184"/>
          </a:xfrm>
          <a:prstGeom prst="rect">
            <a:avLst/>
          </a:prstGeom>
          <a:noFill/>
        </p:spPr>
      </p:pic>
      <p:sp>
        <p:nvSpPr>
          <p:cNvPr id="1040" name="AutoShape 16" descr="https://pngimg.com/uploads/tent/tent_PNG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pngimg.com/uploads/tent/tent_PNG2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https://howtodrawa.org/wp-content/uploads/2021/06/Draw-Tent-10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48680"/>
            <a:ext cx="2173278" cy="1584176"/>
          </a:xfrm>
          <a:prstGeom prst="rect">
            <a:avLst/>
          </a:prstGeom>
          <a:noFill/>
        </p:spPr>
      </p:pic>
      <p:pic>
        <p:nvPicPr>
          <p:cNvPr id="1046" name="Picture 22" descr="https://flomaster.top/uploads/posts/2022-12/1672256730_flomaster-club-p-kompas-risunok-dlya-detei-vkontakte-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1844824"/>
            <a:ext cx="1656184" cy="1656184"/>
          </a:xfrm>
          <a:prstGeom prst="rect">
            <a:avLst/>
          </a:prstGeom>
          <a:noFill/>
        </p:spPr>
      </p:pic>
      <p:pic>
        <p:nvPicPr>
          <p:cNvPr id="1048" name="Picture 24" descr="https://avatars.mds.yandex.net/i?id=9155ec630a22584adcd447d8b8be0b7dd12b5636-9284609-images-thumbs&amp;ref=rim&amp;n=33&amp;w=200&amp;h=2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48680"/>
            <a:ext cx="1905000" cy="1905000"/>
          </a:xfrm>
          <a:prstGeom prst="rect">
            <a:avLst/>
          </a:prstGeom>
          <a:noFill/>
        </p:spPr>
      </p:pic>
      <p:pic>
        <p:nvPicPr>
          <p:cNvPr id="1050" name="Picture 26" descr="https://univip.ru/image/cache/data-import-yml-129-00-10414602-b-774x73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2276872"/>
            <a:ext cx="1567513" cy="1488530"/>
          </a:xfrm>
          <a:prstGeom prst="rect">
            <a:avLst/>
          </a:prstGeom>
          <a:noFill/>
        </p:spPr>
      </p:pic>
      <p:pic>
        <p:nvPicPr>
          <p:cNvPr id="1052" name="Picture 28" descr="https://piksport.com/upload/iblock/ae2/ae2c7c90cb1ade515d80f193d62e6fa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284984"/>
            <a:ext cx="2071411" cy="1340768"/>
          </a:xfrm>
          <a:prstGeom prst="rect">
            <a:avLst/>
          </a:prstGeom>
          <a:noFill/>
        </p:spPr>
      </p:pic>
      <p:pic>
        <p:nvPicPr>
          <p:cNvPr id="1054" name="Picture 30" descr="https://vsevozvraty.ru/wp-content/uploads/2018/09/vozvrat-spalnogo-meshka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229200"/>
            <a:ext cx="2271541" cy="1628800"/>
          </a:xfrm>
          <a:prstGeom prst="rect">
            <a:avLst/>
          </a:prstGeom>
          <a:noFill/>
        </p:spPr>
      </p:pic>
      <p:sp>
        <p:nvSpPr>
          <p:cNvPr id="1058" name="AutoShape 34" descr="https://sc01.alicdn.com/kf/H98d031edfc144347b618947ba30710a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https://sc01.alicdn.com/kf/H98d031edfc144347b618947ba30710a9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2" name="Picture 38" descr="https://express-china.ru/upload/iblock/be8/vfw7zw5zb92x79mjw07hjm6qsx363d3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941168"/>
            <a:ext cx="1872208" cy="1735999"/>
          </a:xfrm>
          <a:prstGeom prst="rect">
            <a:avLst/>
          </a:prstGeom>
          <a:noFill/>
        </p:spPr>
      </p:pic>
      <p:pic>
        <p:nvPicPr>
          <p:cNvPr id="1064" name="Picture 40" descr="https://www.megatoys24.ru/uploads/all/47/48/e1/4748e1383b977b01b8b5be95791d9c5d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708920"/>
            <a:ext cx="2376264" cy="2376264"/>
          </a:xfrm>
          <a:prstGeom prst="rect">
            <a:avLst/>
          </a:prstGeom>
          <a:noFill/>
        </p:spPr>
      </p:pic>
      <p:pic>
        <p:nvPicPr>
          <p:cNvPr id="1070" name="Picture 46" descr="https://i.pinimg.com/originals/84/a7/42/84a742bcb4461f04e2ca9817da2390d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2060848"/>
            <a:ext cx="1553590" cy="1483031"/>
          </a:xfrm>
          <a:prstGeom prst="rect">
            <a:avLst/>
          </a:prstGeom>
          <a:noFill/>
        </p:spPr>
      </p:pic>
      <p:pic>
        <p:nvPicPr>
          <p:cNvPr id="1072" name="Picture 48" descr="https://nn.wadoo.ru/upload/iblock/7b6/7b69476676cd1f4be334d7cd5aefc48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869160"/>
            <a:ext cx="1800200" cy="1692189"/>
          </a:xfrm>
          <a:prstGeom prst="rect">
            <a:avLst/>
          </a:prstGeom>
          <a:noFill/>
        </p:spPr>
      </p:pic>
      <p:pic>
        <p:nvPicPr>
          <p:cNvPr id="1074" name="Picture 50" descr="https://rulend.ru/images/products/85/84/21/8584214_0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725144"/>
            <a:ext cx="1876872" cy="1876872"/>
          </a:xfrm>
          <a:prstGeom prst="rect">
            <a:avLst/>
          </a:prstGeom>
          <a:noFill/>
        </p:spPr>
      </p:pic>
      <p:pic>
        <p:nvPicPr>
          <p:cNvPr id="1078" name="Picture 54" descr="https://luxpodarok.ru/wa-data/public/shop/products/30/85/18530/images/25028/25028.750x0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40568" y="1628800"/>
            <a:ext cx="2033464" cy="203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22942E-6 L 0.32291 0.29371 " pathEditMode="relative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185 L 0.20295 0.354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2109E-6 L -0.06302 0.26226 " pathEditMode="relative" ptsTypes="AA">
                                      <p:cBhvr>
                                        <p:cTn id="25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6.47549E-8 L -0.27552 0.32516 " pathEditMode="relative" ptsTypes="AA">
                                      <p:cBhvr>
                                        <p:cTn id="3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33858E-6 L -0.16545 0.07354 " pathEditMode="relative" ptsTypes="AA">
                                      <p:cBhvr>
                                        <p:cTn id="39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0342E-6 L -0.18906 -0.14686 " pathEditMode="relative" ptsTypes="AA">
                                      <p:cBhvr>
                                        <p:cTn id="4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0638E-6 L -0.30712 -0.30436 " pathEditMode="relative" ptsTypes="AA">
                                      <p:cBhvr>
                                        <p:cTn id="53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1443E-6 L 0.36215 -0.40911 " pathEditMode="relative" ptsTypes="AA">
                                      <p:cBhvr>
                                        <p:cTn id="60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8.51064E-7 L 0.40955 -0.11541 " pathEditMode="relative" ptsTypes="AA">
                                      <p:cBhvr>
                                        <p:cTn id="6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88159E-6 L 0.35451 0.14686 " pathEditMode="relative" ptsTypes="AA">
                                      <p:cBhvr>
                                        <p:cTn id="74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DEBCF"/>
            </a:gs>
            <a:gs pos="50000">
              <a:srgbClr val="9CB86E"/>
            </a:gs>
            <a:gs pos="100000">
              <a:srgbClr val="156B13">
                <a:alpha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0112" y="188640"/>
            <a:ext cx="3217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Собери  аптечку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s://media.baamboozle.com/uploads/images/26079/1661074285_428168_url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348880"/>
            <a:ext cx="3600400" cy="2400267"/>
          </a:xfrm>
          <a:prstGeom prst="rect">
            <a:avLst/>
          </a:prstGeom>
          <a:noFill/>
        </p:spPr>
      </p:pic>
      <p:sp>
        <p:nvSpPr>
          <p:cNvPr id="17414" name="AutoShape 6" descr="https://apteka-standart.ru/uploads/catalog/4607131360209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s://main-cdn.sbermegamarket.ru/hlr-system/14/12/03/97/73/73/100026853909b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836712"/>
            <a:ext cx="3457868" cy="1541066"/>
          </a:xfrm>
          <a:prstGeom prst="rect">
            <a:avLst/>
          </a:prstGeom>
          <a:noFill/>
        </p:spPr>
      </p:pic>
      <p:pic>
        <p:nvPicPr>
          <p:cNvPr id="17432" name="Picture 24" descr="https://gas-kvas.com/grafic/uploads/posts/2024-01/gas-kvas-com-p-vata-dlya-detei-na-prozrachnom-fone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16573"/>
            <a:ext cx="3024336" cy="2041427"/>
          </a:xfrm>
          <a:prstGeom prst="rect">
            <a:avLst/>
          </a:prstGeom>
          <a:noFill/>
        </p:spPr>
      </p:pic>
      <p:pic>
        <p:nvPicPr>
          <p:cNvPr id="17436" name="Picture 28" descr="https://azbyka.ru/zdorovie/wp-content/uploads/2019/10/e8b6ed4059f7dd690ff1a7306b8dfd9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132856"/>
            <a:ext cx="2350096" cy="1762572"/>
          </a:xfrm>
          <a:prstGeom prst="rect">
            <a:avLst/>
          </a:prstGeom>
          <a:noFill/>
        </p:spPr>
      </p:pic>
      <p:pic>
        <p:nvPicPr>
          <p:cNvPr id="17438" name="Picture 30" descr="https://avatars.dzeninfra.ru/get-zen_doc/3467499/pub_63ce23e7b6eb617c31e5a313_63ce23eab6eb617c31e5a38f/scale_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725144"/>
            <a:ext cx="2508787" cy="1881590"/>
          </a:xfrm>
          <a:prstGeom prst="rect">
            <a:avLst/>
          </a:prstGeom>
          <a:noFill/>
        </p:spPr>
      </p:pic>
      <p:pic>
        <p:nvPicPr>
          <p:cNvPr id="17440" name="Picture 32" descr="https://thumbs.dreamstime.com/b/%D0%B2%D0%B5%D0%BA%D1%82%D0%BE%D1%80-%D0%B3%D0%B8%D0%BF%D1%81%D0%BE%D0%BB%D0%B8%D1%82%D0%B0-%D0%B8%D0%BB%D0%BB%D1%8E%D1%81%D1%82%D1%80%D0%B0%D1%86%D0%B8%D0%B8-%D0%BC%D0%B5%D0%B4%D0%B8%D1%86%D0%B8%D0%BD%D1%81%D0%BA%D0%B8%D0%B9-1757914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2675789" cy="2006842"/>
          </a:xfrm>
          <a:prstGeom prst="rect">
            <a:avLst/>
          </a:prstGeom>
          <a:noFill/>
        </p:spPr>
      </p:pic>
      <p:pic>
        <p:nvPicPr>
          <p:cNvPr id="17442" name="Picture 34" descr="https://xn----7sbabea2atdbqhdhxy6bno0i1g.xn--p1ai/media/2021/01/12/1244532789/file142900641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2259632" cy="2259632"/>
          </a:xfrm>
          <a:prstGeom prst="rect">
            <a:avLst/>
          </a:prstGeom>
          <a:noFill/>
        </p:spPr>
      </p:pic>
      <p:pic>
        <p:nvPicPr>
          <p:cNvPr id="17444" name="Picture 36" descr="https://clipart-library.com/new_gallery/256-2562356_coke-brands-20oz-coca-cola-bottle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50190">
            <a:off x="3563888" y="4581128"/>
            <a:ext cx="2424447" cy="2276872"/>
          </a:xfrm>
          <a:prstGeom prst="rect">
            <a:avLst/>
          </a:prstGeom>
          <a:noFill/>
        </p:spPr>
      </p:pic>
      <p:pic>
        <p:nvPicPr>
          <p:cNvPr id="17446" name="Picture 38" descr="https://sun9-23.userapi.com/impf/c628331/v628331661/32e80/tQJ768UWZmc.jpg?size=1280x840&amp;quality=96&amp;sign=5a914da10eed8a48e699132dd54f1b68&amp;c_uniq_tag=AMY4RVeXQJltyfo8ytAjpRALJpeVuHCFQoJDvp22UmY&amp;type=alb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052736"/>
            <a:ext cx="2450156" cy="1607915"/>
          </a:xfrm>
          <a:prstGeom prst="rect">
            <a:avLst/>
          </a:prstGeom>
          <a:noFill/>
        </p:spPr>
      </p:pic>
      <p:pic>
        <p:nvPicPr>
          <p:cNvPr id="17450" name="Picture 42" descr="https://kcentr.servisen.su/uploads/product/2022/1041630/photo/d865115cc02f74c1d04d2a072022819970c76d69_1000x100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1592" y="3284984"/>
            <a:ext cx="2672408" cy="2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6772E-6 L 0.00781 0.2308 " pathEditMode="relative" ptsTypes="AA">
                                      <p:cBhvr>
                                        <p:cTn id="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8973E-6 L -0.30712 0.07354 " pathEditMode="relative" ptsTypes="AA">
                                      <p:cBhvr>
                                        <p:cTn id="13" dur="2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68363E-6 L -0.2599 -0.09436 " pathEditMode="relative" ptsTypes="AA">
                                      <p:cBhvr>
                                        <p:cTn id="20" dur="20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8.32562E-7 L -0.36215 -0.31475 " pathEditMode="relative" ptsTypes="AA">
                                      <p:cBhvr>
                                        <p:cTn id="27" dur="2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75301E-7 L 0.25208 -0.32516 " pathEditMode="relative" ptsTypes="AA">
                                      <p:cBhvr>
                                        <p:cTn id="34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90009E-6 L 0.34653 -0.03145 " pathEditMode="relative" ptsTypes="AA">
                                      <p:cBhvr>
                                        <p:cTn id="41" dur="2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DEBCF"/>
            </a:gs>
            <a:gs pos="50000">
              <a:srgbClr val="9CB86E"/>
            </a:gs>
            <a:gs pos="100000">
              <a:srgbClr val="156B13">
                <a:alpha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3632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Одеваемся в поход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 descr="https://apteka-standart.ru/uploads/catalog/4607131360209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portsolo.ru/upload/iblock/295/2955d7b69e594cf7b556a3e4f32a46f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60648"/>
            <a:ext cx="2725935" cy="2304256"/>
          </a:xfrm>
          <a:prstGeom prst="rect">
            <a:avLst/>
          </a:prstGeom>
          <a:noFill/>
        </p:spPr>
      </p:pic>
      <p:pic>
        <p:nvPicPr>
          <p:cNvPr id="1034" name="Picture 10" descr="https://cdn1.ozone.ru/multimedia/101779656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20072" y="1484784"/>
            <a:ext cx="1944216" cy="2217737"/>
          </a:xfrm>
          <a:prstGeom prst="rect">
            <a:avLst/>
          </a:prstGeom>
          <a:noFill/>
        </p:spPr>
      </p:pic>
      <p:pic>
        <p:nvPicPr>
          <p:cNvPr id="1036" name="Picture 12" descr="https://s.gpcdn.ru/products/001/804/909/original_98mhd6zuzza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25144"/>
            <a:ext cx="1872208" cy="1872208"/>
          </a:xfrm>
          <a:prstGeom prst="rect">
            <a:avLst/>
          </a:prstGeom>
          <a:noFill/>
        </p:spPr>
      </p:pic>
      <p:pic>
        <p:nvPicPr>
          <p:cNvPr id="1038" name="Picture 14" descr="https://svoimi-rukami-club.ru/upload/image/shapka_vyaz/4d525d00fd2f5b9ff73a780724701d1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3190" y="0"/>
            <a:ext cx="1910810" cy="1296144"/>
          </a:xfrm>
          <a:prstGeom prst="rect">
            <a:avLst/>
          </a:prstGeom>
          <a:noFill/>
        </p:spPr>
      </p:pic>
      <p:pic>
        <p:nvPicPr>
          <p:cNvPr id="1040" name="Picture 16" descr="https://www.adverti.ru/media/catalog/product/cache/1/thumbnail/9df78eab33525d08d6e5fb8d27136e95/1/2/12323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60648"/>
            <a:ext cx="2160240" cy="2160240"/>
          </a:xfrm>
          <a:prstGeom prst="rect">
            <a:avLst/>
          </a:prstGeom>
          <a:noFill/>
        </p:spPr>
      </p:pic>
      <p:pic>
        <p:nvPicPr>
          <p:cNvPr id="1042" name="Picture 18" descr="https://dettka.com/wp-content/uploads/2018/04/711667247_w640_h640_1-768x39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5229200"/>
            <a:ext cx="2756174" cy="1417564"/>
          </a:xfrm>
          <a:prstGeom prst="rect">
            <a:avLst/>
          </a:prstGeom>
          <a:noFill/>
        </p:spPr>
      </p:pic>
      <p:pic>
        <p:nvPicPr>
          <p:cNvPr id="1044" name="Picture 20" descr="https://hochudaryu.ru/upload/iblock/f34/f34275025ac3237877875d52dc0b97d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861048"/>
            <a:ext cx="1440160" cy="1440160"/>
          </a:xfrm>
          <a:prstGeom prst="rect">
            <a:avLst/>
          </a:prstGeom>
          <a:noFill/>
        </p:spPr>
      </p:pic>
      <p:pic>
        <p:nvPicPr>
          <p:cNvPr id="1046" name="Picture 22" descr="https://avatars.mds.yandex.net/i?id=74f79f8ea5d58b97ddd9c88e907392ca-5866271-images-thumbs&amp;ref=rim&amp;n=33&amp;w=200&amp;h=20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953000"/>
            <a:ext cx="1905000" cy="1905000"/>
          </a:xfrm>
          <a:prstGeom prst="rect">
            <a:avLst/>
          </a:prstGeom>
          <a:noFill/>
        </p:spPr>
      </p:pic>
      <p:pic>
        <p:nvPicPr>
          <p:cNvPr id="1050" name="Picture 26" descr="https://bimki.ru/images/thumbnails/655/875/detailed/30/a0c8f20eb4f411e89a0bd4ae52c5ffcb_cc79c291e8bd11e8a15dd4ae52c5ffcb.jp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268760"/>
            <a:ext cx="1823158" cy="2435517"/>
          </a:xfrm>
          <a:prstGeom prst="rect">
            <a:avLst/>
          </a:prstGeom>
          <a:noFill/>
        </p:spPr>
      </p:pic>
      <p:pic>
        <p:nvPicPr>
          <p:cNvPr id="1052" name="Picture 28" descr="https://gas-kvas.com/grafic/uploads/posts/2023-10/1696529731_gas-kvas-com-p-kartinki-shuba-1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276872"/>
            <a:ext cx="2160240" cy="2160240"/>
          </a:xfrm>
          <a:prstGeom prst="rect">
            <a:avLst/>
          </a:prstGeom>
          <a:noFill/>
        </p:spPr>
      </p:pic>
      <p:pic>
        <p:nvPicPr>
          <p:cNvPr id="1056" name="Picture 32" descr="https://a.lmcdn.ru/pi/img600x866/M/P/MP002XB01TIU_18893195_1_v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852146"/>
            <a:ext cx="2082578" cy="3005854"/>
          </a:xfrm>
          <a:prstGeom prst="rect">
            <a:avLst/>
          </a:prstGeom>
          <a:noFill/>
        </p:spPr>
      </p:pic>
      <p:pic>
        <p:nvPicPr>
          <p:cNvPr id="1060" name="Picture 36" descr="https://top-valenki.ru/pictures/product/big/18901_big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708920"/>
            <a:ext cx="1835696" cy="2100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DEBCF"/>
            </a:gs>
            <a:gs pos="50000">
              <a:srgbClr val="9CB86E"/>
            </a:gs>
            <a:gs pos="100000">
              <a:srgbClr val="156B13">
                <a:alpha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 descr="https://apteka-standart.ru/uploads/catalog/4607131360209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91680" y="260648"/>
            <a:ext cx="424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можно приготовить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8" descr="https://frutsnab.ru/wa-data/public/shop/products/25/04/425/images/1235/1235.9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1032" y="0"/>
            <a:ext cx="2192753" cy="2662629"/>
          </a:xfrm>
          <a:prstGeom prst="rect">
            <a:avLst/>
          </a:prstGeom>
          <a:noFill/>
        </p:spPr>
      </p:pic>
      <p:pic>
        <p:nvPicPr>
          <p:cNvPr id="24" name="Picture 6" descr="https://forestfield.ru/images/virtuemart/product/1529.970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060848"/>
            <a:ext cx="2970330" cy="2376264"/>
          </a:xfrm>
          <a:prstGeom prst="rect">
            <a:avLst/>
          </a:prstGeom>
          <a:noFill/>
        </p:spPr>
      </p:pic>
      <p:pic>
        <p:nvPicPr>
          <p:cNvPr id="24586" name="Picture 10" descr="https://avatars.mds.yandex.net/i?id=5266a86ccad1d5d227b4d333fe14159dce0d7dac-9882341-images-thumbs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20888"/>
            <a:ext cx="2105929" cy="1866752"/>
          </a:xfrm>
          <a:prstGeom prst="rect">
            <a:avLst/>
          </a:prstGeom>
          <a:noFill/>
        </p:spPr>
      </p:pic>
      <p:pic>
        <p:nvPicPr>
          <p:cNvPr id="24590" name="Picture 14" descr="https://gas-kvas.com/grafic/uploads/posts/2024-01/gas-kvas-com-p-podberezovik-dlya-detei-na-prozrachnom-fon-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332656"/>
            <a:ext cx="2016224" cy="2031346"/>
          </a:xfrm>
          <a:prstGeom prst="rect">
            <a:avLst/>
          </a:prstGeom>
          <a:noFill/>
        </p:spPr>
      </p:pic>
      <p:pic>
        <p:nvPicPr>
          <p:cNvPr id="24592" name="Picture 16" descr="http://img-fotki.yandex.ru/get/6700/200418627.c/0_109a6a_b050195e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908720"/>
            <a:ext cx="1507088" cy="1961431"/>
          </a:xfrm>
          <a:prstGeom prst="rect">
            <a:avLst/>
          </a:prstGeom>
          <a:noFill/>
        </p:spPr>
      </p:pic>
      <p:pic>
        <p:nvPicPr>
          <p:cNvPr id="24594" name="Picture 18" descr="https://avatars.mds.yandex.net/get-mpic/5219690/img_id1355808122637701138.jpeg/ori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22544" y="2348880"/>
            <a:ext cx="2206373" cy="1584176"/>
          </a:xfrm>
          <a:prstGeom prst="rect">
            <a:avLst/>
          </a:prstGeom>
          <a:noFill/>
        </p:spPr>
      </p:pic>
      <p:pic>
        <p:nvPicPr>
          <p:cNvPr id="24596" name="Picture 20" descr="https://cdn.planetdeadly.com/wp-content/uploads/death-cap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764704"/>
            <a:ext cx="3525090" cy="2009949"/>
          </a:xfrm>
          <a:prstGeom prst="rect">
            <a:avLst/>
          </a:prstGeom>
          <a:noFill/>
        </p:spPr>
      </p:pic>
      <p:pic>
        <p:nvPicPr>
          <p:cNvPr id="24598" name="Picture 22" descr="https://gas-kvas.com/uploads/posts/2023-02/1675441326_gas-kvas-com-p-zemlyanika-fonovii-risunok-3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81128"/>
            <a:ext cx="2344170" cy="1772816"/>
          </a:xfrm>
          <a:prstGeom prst="rect">
            <a:avLst/>
          </a:prstGeom>
          <a:noFill/>
        </p:spPr>
      </p:pic>
      <p:pic>
        <p:nvPicPr>
          <p:cNvPr id="24600" name="Picture 24" descr="https://omskmilo.ru/image/cache/catalog/katalog/tovari_dlya_milovarenia/aromati/aromatizatori_pischevie/chernika-500x5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9360" y="3356992"/>
            <a:ext cx="2474640" cy="2474640"/>
          </a:xfrm>
          <a:prstGeom prst="rect">
            <a:avLst/>
          </a:prstGeom>
          <a:noFill/>
        </p:spPr>
      </p:pic>
      <p:pic>
        <p:nvPicPr>
          <p:cNvPr id="24602" name="Picture 26" descr="https://funforkids.ru/pictures/cowberry/cowberry0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653136"/>
            <a:ext cx="1944216" cy="1620950"/>
          </a:xfrm>
          <a:prstGeom prst="rect">
            <a:avLst/>
          </a:prstGeom>
          <a:noFill/>
        </p:spPr>
      </p:pic>
      <p:pic>
        <p:nvPicPr>
          <p:cNvPr id="24604" name="Picture 28" descr="https://thumbs.dreamstime.com/b/%D1%8F%D0%B3%D0%BE-%D0%B0-%D0%B5%D0%B6%D0%B5%D0%B2%D0%B8%D1%87%D0%BD%D0%B8%D0%BA%D0%B0-5844009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861048"/>
            <a:ext cx="2333101" cy="1962721"/>
          </a:xfrm>
          <a:prstGeom prst="rect">
            <a:avLst/>
          </a:prstGeom>
          <a:noFill/>
        </p:spPr>
      </p:pic>
      <p:pic>
        <p:nvPicPr>
          <p:cNvPr id="24606" name="Picture 30" descr="https://ir.ozone.ru/s3/multimedia-a/627395875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013176"/>
            <a:ext cx="2581494" cy="223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65896E-6 L 0.39375 0.36717 " pathEditMode="relative" ptsTypes="AA">
                                      <p:cBhvr>
                                        <p:cTn id="6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61272E-6 L 0.14184 0.29365 " pathEditMode="relative" ptsTypes="AA">
                                      <p:cBhvr>
                                        <p:cTn id="13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39306E-6 L -0.33854 0.33573 " pathEditMode="relative" ptsTypes="AA">
                                      <p:cBhvr>
                                        <p:cTn id="24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5434E-6 L -0.33073 0.0733 " pathEditMode="relative" ptsTypes="AA">
                                      <p:cBhvr>
                                        <p:cTn id="31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4509E-6 L 0.37014 -0.32509 " pathEditMode="relative" ptsTypes="AA">
                                      <p:cBhvr>
                                        <p:cTn id="42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57225E-6 L 0.05521 -0.32532 " pathEditMode="relative" ptsTypes="AA">
                                      <p:cBhvr>
                                        <p:cTn id="49" dur="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08671E-6 L -0.35434 -0.12577 " pathEditMode="relative" ptsTypes="AA">
                                      <p:cBhvr>
                                        <p:cTn id="64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DEBCF"/>
            </a:gs>
            <a:gs pos="50000">
              <a:srgbClr val="9CB86E"/>
            </a:gs>
            <a:gs pos="100000">
              <a:srgbClr val="156B13">
                <a:alpha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8640"/>
            <a:ext cx="501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нельзя делать в лесу?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 descr="https://apteka-standart.ru/uploads/catalog/4607131360209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s://sun9-22.userapi.com/impg/oVHXicpf1nX1NoH5yAWo-mwVmhGjKfYXPyFgAg/AturBIYzufA.jpg?size=1280x960&amp;quality=96&amp;sign=6f6fc58d484428af7271fd08cf8276b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34270"/>
            <a:ext cx="2304256" cy="1728192"/>
          </a:xfrm>
          <a:prstGeom prst="rect">
            <a:avLst/>
          </a:prstGeom>
          <a:noFill/>
        </p:spPr>
      </p:pic>
      <p:pic>
        <p:nvPicPr>
          <p:cNvPr id="23556" name="Picture 4" descr="https://sun9-13.userapi.com/impg/-vMT0ynl3V9drJUGIqu3qy-d1xbgGH1zN-iVaQ/wlF_57KzLks.jpg?size=1280x961&amp;quality=96&amp;sign=75adff8b1573335e98fab6dd565a7a7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304256" cy="1729992"/>
          </a:xfrm>
          <a:prstGeom prst="rect">
            <a:avLst/>
          </a:prstGeom>
          <a:noFill/>
        </p:spPr>
      </p:pic>
      <p:pic>
        <p:nvPicPr>
          <p:cNvPr id="23558" name="Picture 6" descr="https://sun9-8.userapi.com/impg/V2YAlwkd3p5C4_QQXKhbxH-J_YD1e3qZ4hWeyg/VldRkgrzarU.jpg?size=655x1080&amp;quality=96&amp;sign=cce48c479cbbe688cf0a8c7f33af678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1528503" cy="2132856"/>
          </a:xfrm>
          <a:prstGeom prst="rect">
            <a:avLst/>
          </a:prstGeom>
          <a:noFill/>
        </p:spPr>
      </p:pic>
      <p:pic>
        <p:nvPicPr>
          <p:cNvPr id="23560" name="Picture 8" descr="https://sun9-60.userapi.com/impg/sdOk8dGmElkk71-NBWgEtz41PzQ5KSxyGdGIbg/3lQJ7MM-URA.jpg?size=765x1080&amp;quality=96&amp;sign=b69d45de4ea6fc30bb052606c270e57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21088"/>
            <a:ext cx="1734193" cy="2448272"/>
          </a:xfrm>
          <a:prstGeom prst="rect">
            <a:avLst/>
          </a:prstGeom>
          <a:noFill/>
        </p:spPr>
      </p:pic>
      <p:pic>
        <p:nvPicPr>
          <p:cNvPr id="23562" name="Picture 10" descr="https://sun9-78.userapi.com/impg/LeS7ITtRkIlFVbGDB4LeMLEj46tNHkonucrrag/w82V6rHBBSY.jpg?size=1280x961&amp;quality=96&amp;sign=7cc03a9d401f85683c9bb5e1724761fe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836712"/>
            <a:ext cx="2301858" cy="1728192"/>
          </a:xfrm>
          <a:prstGeom prst="rect">
            <a:avLst/>
          </a:prstGeom>
          <a:noFill/>
        </p:spPr>
      </p:pic>
      <p:pic>
        <p:nvPicPr>
          <p:cNvPr id="23564" name="Picture 12" descr="https://sun9-65.userapi.com/impg/653AUnvQC_Zh3nb5OQn4hldBY0PdegobIpgU9A/bzGqtpT1me8.jpg?size=705x1080&amp;quality=96&amp;sign=6960d5962124eae63e9cea29c7ef7dc1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60648"/>
            <a:ext cx="1559787" cy="2173437"/>
          </a:xfrm>
          <a:prstGeom prst="rect">
            <a:avLst/>
          </a:prstGeom>
          <a:noFill/>
        </p:spPr>
      </p:pic>
      <p:pic>
        <p:nvPicPr>
          <p:cNvPr id="23566" name="Picture 14" descr="https://sun9-80.userapi.com/impg/UlYFNYgbZCZwEo10pedkuo-H6pqVbnWtbX-2uw/kmWkxPf4L5Y.jpg?size=1280x908&amp;quality=96&amp;sign=91bf54bb2f73a210c5c1552bfab05fda&amp;type=alb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725144"/>
            <a:ext cx="2448272" cy="1736743"/>
          </a:xfrm>
          <a:prstGeom prst="rect">
            <a:avLst/>
          </a:prstGeom>
          <a:noFill/>
        </p:spPr>
      </p:pic>
      <p:pic>
        <p:nvPicPr>
          <p:cNvPr id="23568" name="Picture 16" descr="Ситуации в лесу для дет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2564904"/>
            <a:ext cx="2143129" cy="1443040"/>
          </a:xfrm>
          <a:prstGeom prst="rect">
            <a:avLst/>
          </a:prstGeom>
          <a:noFill/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2780928"/>
            <a:ext cx="2736304" cy="181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71" name="Picture 19" descr="https://sun9-14.userapi.com/impg/RUuwzsJiPQ6tHO3PBpCdll_1DBCdydgVtQee1w/Yzxte_r9xyM.jpg?size=1280x917&amp;quality=96&amp;sign=fd2e66a84449aab7c2ab6c952d9cf1f8&amp;type=alb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5013176"/>
            <a:ext cx="2311795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DEBCF"/>
            </a:gs>
            <a:gs pos="50000">
              <a:srgbClr val="9CB86E"/>
            </a:gs>
            <a:gs pos="100000">
              <a:srgbClr val="156B13">
                <a:alpha val="32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8864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 descr="https://apteka-standart.ru/uploads/catalog/4607131360209_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rorisuem.ru/foto/4375/narisovat_sportivnyi_kostium_3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sun9-20.userapi.com/impg/EUUMK9LBC_itt8tIW7tcuLR0TmI4mia9Uwj0-Q/rv6ctQjzPDM.jpg?size=1024x899&amp;quality=95&amp;sign=3989a7c258bf4aac322fdd9ef2cd5eee&amp;c_uniq_tag=yTqHEQEob_ZZc7uXpkSO29oZ3ky6vFd1wemiL4lFSDU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192687" cy="47413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188640"/>
            <a:ext cx="2124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 А 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877272"/>
            <a:ext cx="6590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К ПОХОДУ ГОТОВ!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animirovannoe-solnyshko-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0"/>
            <a:ext cx="28575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187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39</cp:revision>
  <dcterms:created xsi:type="dcterms:W3CDTF">2024-04-10T07:47:37Z</dcterms:created>
  <dcterms:modified xsi:type="dcterms:W3CDTF">2024-04-24T17:47:57Z</dcterms:modified>
</cp:coreProperties>
</file>